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933" r:id="rId3"/>
    <p:sldId id="362" r:id="rId4"/>
    <p:sldId id="363" r:id="rId5"/>
    <p:sldId id="341" r:id="rId6"/>
    <p:sldId id="342" r:id="rId7"/>
    <p:sldId id="334" r:id="rId8"/>
    <p:sldId id="335" r:id="rId9"/>
    <p:sldId id="276" r:id="rId10"/>
    <p:sldId id="934" r:id="rId11"/>
    <p:sldId id="361" r:id="rId12"/>
    <p:sldId id="261" r:id="rId13"/>
    <p:sldId id="347" r:id="rId14"/>
    <p:sldId id="349" r:id="rId15"/>
    <p:sldId id="935" r:id="rId16"/>
    <p:sldId id="355" r:id="rId17"/>
    <p:sldId id="350" r:id="rId18"/>
    <p:sldId id="260" r:id="rId19"/>
    <p:sldId id="338" r:id="rId20"/>
    <p:sldId id="316" r:id="rId21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EBC"/>
    <a:srgbClr val="76CEC1"/>
    <a:srgbClr val="FF85FF"/>
    <a:srgbClr val="D5FC7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31"/>
    <p:restoredTop sz="95952"/>
  </p:normalViewPr>
  <p:slideViewPr>
    <p:cSldViewPr snapToGrid="0" snapToObjects="1">
      <p:cViewPr varScale="1">
        <p:scale>
          <a:sx n="104" d="100"/>
          <a:sy n="104" d="100"/>
        </p:scale>
        <p:origin x="20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E2850-1A9B-1149-89E2-B639C7F2D8D2}" type="datetimeFigureOut">
              <a:rPr lang="en-EE" smtClean="0"/>
              <a:t>20.08.2024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999C5-1EFB-C64C-B544-6CCC3581B228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07121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4531-0F7C-E344-AFD7-DCB242B1D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BCD93-961A-674C-8C83-00579DF59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C074D-19FE-4B46-84BF-5320A812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0825-CCCB-AC46-BA9D-2AB43F68020A}" type="datetimeFigureOut">
              <a:rPr lang="en-EE" smtClean="0"/>
              <a:t>20.08.2024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DDE0B-74CE-9A46-A8A5-7D6676CB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EA0C6-72CE-C642-924F-BDA0DE4B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2105-9FEC-5547-B0A4-355B8F80E9D6}" type="slidenum">
              <a:rPr lang="en-EE" smtClean="0"/>
              <a:t>‹#›</a:t>
            </a:fld>
            <a:endParaRPr lang="en-EE"/>
          </a:p>
        </p:txBody>
      </p:sp>
      <p:pic>
        <p:nvPicPr>
          <p:cNvPr id="7" name="bottom_color.pdf" descr="bottom_color.pdf">
            <a:extLst>
              <a:ext uri="{FF2B5EF4-FFF2-40B4-BE49-F238E27FC236}">
                <a16:creationId xmlns:a16="http://schemas.microsoft.com/office/drawing/2014/main" id="{539629D9-EF7C-BA41-B2FE-2988A3B0B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492875"/>
            <a:ext cx="12192001" cy="3651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3642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AC0C-E0BF-DC44-9DFF-3DFA21A8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0B165-1281-4B47-A1A4-0674E3052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215B9-2205-E74C-950F-4B51356C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0825-CCCB-AC46-BA9D-2AB43F68020A}" type="datetimeFigureOut">
              <a:rPr lang="en-EE" smtClean="0"/>
              <a:t>20.08.2024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DF97-1F50-5848-B4EB-E58ADEA3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CEC29-1209-784C-B46A-430F8F9F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2105-9FEC-5547-B0A4-355B8F80E9D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74354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979E5-FC39-F84F-A186-39DDB12C7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1AE31-30D5-DF41-BC97-9ABED07C9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D2EF-C9D1-1847-A4CC-53088E40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0825-CCCB-AC46-BA9D-2AB43F68020A}" type="datetimeFigureOut">
              <a:rPr lang="en-EE" smtClean="0"/>
              <a:t>20.08.2024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6A976-40FC-3D46-B6B0-0F793891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5A329-B514-7D4C-B19C-7AA0C167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2105-9FEC-5547-B0A4-355B8F80E9D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8627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1EE6-A6B7-9F42-A537-21911308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05EF5-5975-6D48-9D7F-03C974519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D70DC-FA48-B543-9215-2F343F03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0825-CCCB-AC46-BA9D-2AB43F68020A}" type="datetimeFigureOut">
              <a:rPr lang="en-EE" smtClean="0"/>
              <a:t>20.08.2024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85C61-B2F6-514D-9CF9-38EA8EBD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FC71A-E396-294B-B1CD-6A03F65E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2105-9FEC-5547-B0A4-355B8F80E9D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08105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3BAE-1CED-F14B-9EE3-EA62ADAF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D1A41-83EC-CB4F-938E-2B79C2C60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AAD1A-AA5B-4E4C-BD59-04EBE0A89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0825-CCCB-AC46-BA9D-2AB43F68020A}" type="datetimeFigureOut">
              <a:rPr lang="en-EE" smtClean="0"/>
              <a:t>20.08.2024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657CE-872A-574D-9ABD-651A250D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5A398-EA6B-3940-A3B2-B4647715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2105-9FEC-5547-B0A4-355B8F80E9D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44448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647F-74BF-5D49-9714-6D35ED80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9BC24-969E-F942-AABA-4BB8E6A5E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5E4CF-66FA-2441-95C3-37CDDA771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98CC0-1436-EA41-81F4-56E0CD59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0825-CCCB-AC46-BA9D-2AB43F68020A}" type="datetimeFigureOut">
              <a:rPr lang="en-EE" smtClean="0"/>
              <a:t>20.08.2024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6BDC8-E21A-6444-B01E-B6D757C8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10FC4-18E0-4442-8848-1B84ABA4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2105-9FEC-5547-B0A4-355B8F80E9D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14197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8651-82DE-CB40-8187-7B26B4C0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80A1E-4FDB-8546-9BC4-4E996688D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3A99A-E4C6-6642-B8BA-B9BD43868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3B456-1030-CC4B-8BF2-191F71739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BE625-BD30-8849-BCB0-90FF82B99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C509B-3710-B141-AB02-42BF6AE4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0825-CCCB-AC46-BA9D-2AB43F68020A}" type="datetimeFigureOut">
              <a:rPr lang="en-EE" smtClean="0"/>
              <a:t>20.08.2024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03C3D-0AF5-5E43-9870-980C7A5A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2ABBA9-2307-4C4D-AF1F-F09B8C82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2105-9FEC-5547-B0A4-355B8F80E9D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90457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BC3E-CEB8-D04B-B4CD-55E861E1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38107-A1DB-5649-9BDF-0D132758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0825-CCCB-AC46-BA9D-2AB43F68020A}" type="datetimeFigureOut">
              <a:rPr lang="en-EE" smtClean="0"/>
              <a:t>20.08.2024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0D5C7-2DFF-7B4E-B8C1-FE1C4A07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52BED-8F50-9841-9386-30B19EF0B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2105-9FEC-5547-B0A4-355B8F80E9D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32131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C7E46-6F93-8548-9522-31E6E6BC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0825-CCCB-AC46-BA9D-2AB43F68020A}" type="datetimeFigureOut">
              <a:rPr lang="en-EE" smtClean="0"/>
              <a:t>20.08.2024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DD1B-79A6-9E46-BDE6-F761B9E1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973BB-6D03-4F4A-8E48-2369049A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2105-9FEC-5547-B0A4-355B8F80E9D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30743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CCB5-5FC0-574E-922C-F635FB63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1587D-C1E7-604A-A097-1D7C6CBA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9663E-0ED7-E64B-A019-6D38B5C3F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8A2F3-F026-E946-B94B-2462D3E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0825-CCCB-AC46-BA9D-2AB43F68020A}" type="datetimeFigureOut">
              <a:rPr lang="en-EE" smtClean="0"/>
              <a:t>20.08.2024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0F2B6-C47C-414D-9B90-88715CF1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FCD27-41B1-AB4E-B2D2-E3D66AF7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2105-9FEC-5547-B0A4-355B8F80E9D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65259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C63D-58DC-C540-A28F-1532ABECE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8AA831-99FF-4245-B4DB-88AE4256E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A19B2-21DC-254E-9D42-5450F9E65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3A59B-3C77-2846-993A-ECC96E42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0825-CCCB-AC46-BA9D-2AB43F68020A}" type="datetimeFigureOut">
              <a:rPr lang="en-EE" smtClean="0"/>
              <a:t>20.08.2024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DE8E0-D561-DD4E-BBB2-9BECBFF6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372C4-1186-094F-ADBC-4980EBB9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2105-9FEC-5547-B0A4-355B8F80E9D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1815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C1AD9-804E-BC43-B68A-AC65C270E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0698A-42F0-F249-8938-27A92BBAA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4E8E5-3F46-A140-BBA8-CEEE5DD4E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0825-CCCB-AC46-BA9D-2AB43F68020A}" type="datetimeFigureOut">
              <a:rPr lang="en-EE" smtClean="0"/>
              <a:t>20.08.2024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85CAD-3BDC-524B-A024-F7A0C704F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E7DA1-CDF8-F643-8461-804B883E4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52105-9FEC-5547-B0A4-355B8F80E9D6}" type="slidenum">
              <a:rPr lang="en-EE" smtClean="0"/>
              <a:t>‹#›</a:t>
            </a:fld>
            <a:endParaRPr lang="en-EE"/>
          </a:p>
        </p:txBody>
      </p:sp>
      <p:pic>
        <p:nvPicPr>
          <p:cNvPr id="7" name="bottom_color.pdf" descr="bottom_color.pdf">
            <a:extLst>
              <a:ext uri="{FF2B5EF4-FFF2-40B4-BE49-F238E27FC236}">
                <a16:creationId xmlns:a16="http://schemas.microsoft.com/office/drawing/2014/main" id="{698D30A9-28D0-EB48-941B-343A7D923FF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492875"/>
            <a:ext cx="12192001" cy="3651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222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D3771-59B6-8C4D-A960-DE568D54E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976" y="710542"/>
            <a:ext cx="5962784" cy="4567137"/>
          </a:xfrm>
        </p:spPr>
        <p:txBody>
          <a:bodyPr>
            <a:normAutofit/>
          </a:bodyPr>
          <a:lstStyle/>
          <a:p>
            <a:r>
              <a:rPr lang="en-GB" sz="3600" dirty="0" err="1">
                <a:effectLst/>
                <a:latin typeface="Helvetica Neue" panose="02000503000000020004" pitchFamily="2" charset="0"/>
              </a:rPr>
              <a:t>Digitaalne</a:t>
            </a:r>
            <a:r>
              <a:rPr lang="en-GB" sz="3600" dirty="0">
                <a:effectLst/>
                <a:latin typeface="Helvetica Neue" panose="02000503000000020004" pitchFamily="2" charset="0"/>
              </a:rPr>
              <a:t> </a:t>
            </a:r>
            <a:r>
              <a:rPr lang="en-GB" sz="3600" dirty="0" err="1">
                <a:effectLst/>
                <a:latin typeface="Helvetica Neue" panose="02000503000000020004" pitchFamily="2" charset="0"/>
              </a:rPr>
              <a:t>aktiivsus</a:t>
            </a:r>
            <a:r>
              <a:rPr lang="en-GB" sz="3600" dirty="0">
                <a:effectLst/>
                <a:latin typeface="Helvetica Neue" panose="02000503000000020004" pitchFamily="2" charset="0"/>
              </a:rPr>
              <a:t> </a:t>
            </a:r>
            <a:r>
              <a:rPr lang="en-GB" sz="3600" dirty="0" err="1">
                <a:effectLst/>
                <a:latin typeface="Helvetica Neue" panose="02000503000000020004" pitchFamily="2" charset="0"/>
              </a:rPr>
              <a:t>ja</a:t>
            </a:r>
            <a:r>
              <a:rPr lang="en-GB" sz="3600" dirty="0">
                <a:effectLst/>
                <a:latin typeface="Helvetica Neue" panose="02000503000000020004" pitchFamily="2" charset="0"/>
              </a:rPr>
              <a:t> </a:t>
            </a:r>
            <a:r>
              <a:rPr lang="en-GB" sz="3600" dirty="0" err="1">
                <a:effectLst/>
                <a:latin typeface="Helvetica Neue" panose="02000503000000020004" pitchFamily="2" charset="0"/>
              </a:rPr>
              <a:t>kommunikatsioon</a:t>
            </a:r>
            <a:endParaRPr lang="en-GB" sz="36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0E697-7591-334E-B278-CCE454CBC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304" y="5292345"/>
            <a:ext cx="4620584" cy="775494"/>
          </a:xfrm>
        </p:spPr>
        <p:txBody>
          <a:bodyPr>
            <a:normAutofit/>
          </a:bodyPr>
          <a:lstStyle/>
          <a:p>
            <a:r>
              <a:rPr lang="en-EE" sz="2000" dirty="0"/>
              <a:t>Anneli Ohvril</a:t>
            </a:r>
          </a:p>
          <a:p>
            <a:r>
              <a:rPr lang="en-EE" sz="2000" dirty="0"/>
              <a:t>23. august 2024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4C70C13-9E43-7A2E-74B6-673D5C52DF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653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6A9CBE-FA24-6969-CACE-6480AE3D02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E" dirty="0"/>
              <a:t>Mina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DF24EF-FE59-DB1D-215E-BA41FCE40876}"/>
              </a:ext>
            </a:extLst>
          </p:cNvPr>
          <p:cNvSpPr/>
          <p:nvPr/>
        </p:nvSpPr>
        <p:spPr>
          <a:xfrm>
            <a:off x="962526" y="1122363"/>
            <a:ext cx="1347537" cy="75456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Hobi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872723-412D-257E-2F89-21765F954ADC}"/>
              </a:ext>
            </a:extLst>
          </p:cNvPr>
          <p:cNvSpPr/>
          <p:nvPr/>
        </p:nvSpPr>
        <p:spPr>
          <a:xfrm>
            <a:off x="1263315" y="3571918"/>
            <a:ext cx="1347537" cy="75456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Tugevus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D219AF-2613-8918-F50D-645E8C2AEF56}"/>
              </a:ext>
            </a:extLst>
          </p:cNvPr>
          <p:cNvSpPr/>
          <p:nvPr/>
        </p:nvSpPr>
        <p:spPr>
          <a:xfrm>
            <a:off x="5506452" y="496805"/>
            <a:ext cx="1347537" cy="75456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Isiksuseomadus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A761ED-13E9-E39E-3821-699EBFB61B46}"/>
              </a:ext>
            </a:extLst>
          </p:cNvPr>
          <p:cNvSpPr/>
          <p:nvPr/>
        </p:nvSpPr>
        <p:spPr>
          <a:xfrm>
            <a:off x="9115926" y="2177132"/>
            <a:ext cx="1347537" cy="75456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Väärtus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7CA50E-7D78-5F33-5E34-860AF1B696DC}"/>
              </a:ext>
            </a:extLst>
          </p:cNvPr>
          <p:cNvSpPr/>
          <p:nvPr/>
        </p:nvSpPr>
        <p:spPr>
          <a:xfrm>
            <a:off x="7768389" y="4728463"/>
            <a:ext cx="1347537" cy="75456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Oskus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632CDE-C7DF-DB68-BD6E-F8A1F233A1E0}"/>
              </a:ext>
            </a:extLst>
          </p:cNvPr>
          <p:cNvSpPr/>
          <p:nvPr/>
        </p:nvSpPr>
        <p:spPr>
          <a:xfrm>
            <a:off x="4002505" y="4981074"/>
            <a:ext cx="1347537" cy="75456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solidFill>
                  <a:schemeClr val="tx1"/>
                </a:solidFill>
              </a:rPr>
              <a:t>Huvi</a:t>
            </a:r>
          </a:p>
        </p:txBody>
      </p:sp>
    </p:spTree>
    <p:extLst>
      <p:ext uri="{BB962C8B-B14F-4D97-AF65-F5344CB8AC3E}">
        <p14:creationId xmlns:p14="http://schemas.microsoft.com/office/powerpoint/2010/main" val="318354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on looking at a cat's reflection&#10;&#10;Description automatically generated">
            <a:extLst>
              <a:ext uri="{FF2B5EF4-FFF2-40B4-BE49-F238E27FC236}">
                <a16:creationId xmlns:a16="http://schemas.microsoft.com/office/drawing/2014/main" id="{347E4983-A6B0-9E9D-BBF7-3D0A7AFAD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2D0022-9F7C-0F74-C3C1-BC1D72C1DC4C}"/>
              </a:ext>
            </a:extLst>
          </p:cNvPr>
          <p:cNvSpPr txBox="1"/>
          <p:nvPr/>
        </p:nvSpPr>
        <p:spPr>
          <a:xfrm>
            <a:off x="491066" y="5672667"/>
            <a:ext cx="4094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sz="3600" dirty="0"/>
              <a:t>Sotsiaalmeedia audit</a:t>
            </a:r>
          </a:p>
        </p:txBody>
      </p:sp>
    </p:spTree>
    <p:extLst>
      <p:ext uri="{BB962C8B-B14F-4D97-AF65-F5344CB8AC3E}">
        <p14:creationId xmlns:p14="http://schemas.microsoft.com/office/powerpoint/2010/main" val="111498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4515FB2-5142-CA46-B0C2-27164628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551" y="5805980"/>
            <a:ext cx="5006898" cy="54175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en-EE" sz="2800" b="1" kern="1200" dirty="0" err="1">
                <a:latin typeface="+mj-lt"/>
                <a:ea typeface="+mj-ea"/>
                <a:cs typeface="+mj-cs"/>
              </a:rPr>
              <a:t>Kuidas</a:t>
            </a:r>
            <a:r>
              <a:rPr lang="en-US" altLang="en-EE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en-EE" sz="2800" b="1" kern="1200" dirty="0" err="1">
                <a:latin typeface="+mj-lt"/>
                <a:ea typeface="+mj-ea"/>
                <a:cs typeface="+mj-cs"/>
              </a:rPr>
              <a:t>kommunikatsioon</a:t>
            </a:r>
            <a:r>
              <a:rPr lang="en-US" altLang="en-EE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en-EE" sz="2800" b="1" kern="1200" dirty="0" err="1">
                <a:latin typeface="+mj-lt"/>
                <a:ea typeface="+mj-ea"/>
                <a:cs typeface="+mj-cs"/>
              </a:rPr>
              <a:t>toimib</a:t>
            </a:r>
            <a:r>
              <a:rPr lang="en-US" altLang="en-EE" sz="2800" b="1" kern="1200" dirty="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45ED2DA3-58CB-9FF0-A0DF-0414EB435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982" y="0"/>
            <a:ext cx="6564197" cy="5683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FBCD90-5BC6-7FC4-EC7D-09572350A224}"/>
              </a:ext>
            </a:extLst>
          </p:cNvPr>
          <p:cNvSpPr txBox="1"/>
          <p:nvPr/>
        </p:nvSpPr>
        <p:spPr>
          <a:xfrm>
            <a:off x="555584" y="1250066"/>
            <a:ext cx="127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dirty="0"/>
              <a:t>Kogemused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AD736-33A7-13FB-E308-49524D3E3D7D}"/>
              </a:ext>
            </a:extLst>
          </p:cNvPr>
          <p:cNvSpPr txBox="1"/>
          <p:nvPr/>
        </p:nvSpPr>
        <p:spPr>
          <a:xfrm>
            <a:off x="600628" y="2384385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dirty="0"/>
              <a:t>Teadmised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7CB67-4F24-7491-5BB6-6A1CCDC043D3}"/>
              </a:ext>
            </a:extLst>
          </p:cNvPr>
          <p:cNvSpPr txBox="1"/>
          <p:nvPr/>
        </p:nvSpPr>
        <p:spPr>
          <a:xfrm>
            <a:off x="703381" y="357710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dirty="0"/>
              <a:t>Väärtused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BD5D7-31E5-2A24-8821-1688348A3153}"/>
              </a:ext>
            </a:extLst>
          </p:cNvPr>
          <p:cNvSpPr txBox="1"/>
          <p:nvPr/>
        </p:nvSpPr>
        <p:spPr>
          <a:xfrm>
            <a:off x="579987" y="4769827"/>
            <a:ext cx="127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dirty="0"/>
              <a:t>Uskumused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315A5-6198-B94C-CD57-96410C97D736}"/>
              </a:ext>
            </a:extLst>
          </p:cNvPr>
          <p:cNvSpPr txBox="1"/>
          <p:nvPr/>
        </p:nvSpPr>
        <p:spPr>
          <a:xfrm>
            <a:off x="9823387" y="1065400"/>
            <a:ext cx="127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dirty="0"/>
              <a:t>Kogemused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8CC2A-E811-A1BB-F97C-2590D226FFB9}"/>
              </a:ext>
            </a:extLst>
          </p:cNvPr>
          <p:cNvSpPr txBox="1"/>
          <p:nvPr/>
        </p:nvSpPr>
        <p:spPr>
          <a:xfrm>
            <a:off x="9868431" y="2199719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dirty="0"/>
              <a:t>Teadmised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A03A3-F9D8-5260-05E9-CA02B7014F71}"/>
              </a:ext>
            </a:extLst>
          </p:cNvPr>
          <p:cNvSpPr txBox="1"/>
          <p:nvPr/>
        </p:nvSpPr>
        <p:spPr>
          <a:xfrm>
            <a:off x="9971184" y="3392440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dirty="0"/>
              <a:t>Väärtused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2233D-54D6-ADB9-24D4-52286727B282}"/>
              </a:ext>
            </a:extLst>
          </p:cNvPr>
          <p:cNvSpPr txBox="1"/>
          <p:nvPr/>
        </p:nvSpPr>
        <p:spPr>
          <a:xfrm>
            <a:off x="9847790" y="4585161"/>
            <a:ext cx="127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dirty="0"/>
              <a:t>Uskumused</a:t>
            </a:r>
          </a:p>
        </p:txBody>
      </p:sp>
    </p:spTree>
    <p:extLst>
      <p:ext uri="{BB962C8B-B14F-4D97-AF65-F5344CB8AC3E}">
        <p14:creationId xmlns:p14="http://schemas.microsoft.com/office/powerpoint/2010/main" val="255500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A3F6B0B-0378-A609-84F5-E2085C26D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89" y="557193"/>
            <a:ext cx="7812911" cy="57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6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6DC088-BB81-2490-E1D5-47B42961655C}"/>
              </a:ext>
            </a:extLst>
          </p:cNvPr>
          <p:cNvSpPr txBox="1"/>
          <p:nvPr/>
        </p:nvSpPr>
        <p:spPr>
          <a:xfrm>
            <a:off x="1166648" y="4130566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sz="2400" dirty="0"/>
              <a:t>Astu kuulaja sussidesse.</a:t>
            </a:r>
          </a:p>
        </p:txBody>
      </p:sp>
      <p:pic>
        <p:nvPicPr>
          <p:cNvPr id="6" name="Picture 5" descr="A picture containing person, footwear, feet, legs&#10;&#10;Description automatically generated">
            <a:extLst>
              <a:ext uri="{FF2B5EF4-FFF2-40B4-BE49-F238E27FC236}">
                <a16:creationId xmlns:a16="http://schemas.microsoft.com/office/drawing/2014/main" id="{103EA96D-77FD-405A-A1AE-293C7A43A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64" y="0"/>
            <a:ext cx="7883736" cy="62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on looking at a cat's reflection&#10;&#10;Description automatically generated">
            <a:extLst>
              <a:ext uri="{FF2B5EF4-FFF2-40B4-BE49-F238E27FC236}">
                <a16:creationId xmlns:a16="http://schemas.microsoft.com/office/drawing/2014/main" id="{347E4983-A6B0-9E9D-BBF7-3D0A7AFAD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2D0022-9F7C-0F74-C3C1-BC1D72C1DC4C}"/>
              </a:ext>
            </a:extLst>
          </p:cNvPr>
          <p:cNvSpPr txBox="1"/>
          <p:nvPr/>
        </p:nvSpPr>
        <p:spPr>
          <a:xfrm>
            <a:off x="491066" y="5672667"/>
            <a:ext cx="4094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sz="3600" dirty="0"/>
              <a:t>Sotsiaalmeedia audit</a:t>
            </a:r>
          </a:p>
        </p:txBody>
      </p:sp>
    </p:spTree>
    <p:extLst>
      <p:ext uri="{BB962C8B-B14F-4D97-AF65-F5344CB8AC3E}">
        <p14:creationId xmlns:p14="http://schemas.microsoft.com/office/powerpoint/2010/main" val="26929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098193-429C-1314-9D47-CA0FA78E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EE" sz="3600" dirty="0">
                <a:solidFill>
                  <a:srgbClr val="FFFFFF"/>
                </a:solidFill>
              </a:rPr>
              <a:t>Kuidas meelde jääda?</a:t>
            </a:r>
          </a:p>
        </p:txBody>
      </p:sp>
      <p:pic>
        <p:nvPicPr>
          <p:cNvPr id="3" name="Picture 2" descr="A picture containing pencil, office supplies, marking tools, writing implement&#10;&#10;Description automatically generated">
            <a:extLst>
              <a:ext uri="{FF2B5EF4-FFF2-40B4-BE49-F238E27FC236}">
                <a16:creationId xmlns:a16="http://schemas.microsoft.com/office/drawing/2014/main" id="{9DC38AC0-A750-C192-717F-A16ECD5A3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32634">
            <a:off x="6801952" y="918872"/>
            <a:ext cx="4644043" cy="46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77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different, various, bunch&#10;&#10;Description automatically generated">
            <a:extLst>
              <a:ext uri="{FF2B5EF4-FFF2-40B4-BE49-F238E27FC236}">
                <a16:creationId xmlns:a16="http://schemas.microsoft.com/office/drawing/2014/main" id="{A74B8512-E8CB-F9AA-595C-D79324FFD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86" b="11917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47" name="Freeform: Shape 46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7065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540" y="903249"/>
            <a:ext cx="6719672" cy="530798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253999" dir="54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88" y="457200"/>
            <a:ext cx="8893148" cy="767166"/>
          </a:xfrm>
          <a:ln/>
        </p:spPr>
        <p:txBody>
          <a:bodyPr>
            <a:normAutofit/>
          </a:bodyPr>
          <a:lstStyle/>
          <a:p>
            <a:r>
              <a:rPr lang="en-US" sz="3600" dirty="0" err="1"/>
              <a:t>Liftikõne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7363" y="1320800"/>
            <a:ext cx="3617602" cy="508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/>
              <a:t>20-30 sec</a:t>
            </a:r>
          </a:p>
          <a:p>
            <a:pPr>
              <a:defRPr/>
            </a:pPr>
            <a:endParaRPr lang="en-US" sz="2000" b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900" dirty="0"/>
              <a:t>Kes </a:t>
            </a:r>
            <a:r>
              <a:rPr lang="en-US" sz="2900" dirty="0" err="1"/>
              <a:t>sa</a:t>
            </a:r>
            <a:r>
              <a:rPr lang="en-US" sz="2900" dirty="0"/>
              <a:t> </a:t>
            </a:r>
            <a:r>
              <a:rPr lang="en-US" sz="2900" dirty="0" err="1"/>
              <a:t>oled</a:t>
            </a:r>
            <a:r>
              <a:rPr lang="en-US" sz="2900" dirty="0"/>
              <a:t>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900" dirty="0" err="1"/>
              <a:t>Mida</a:t>
            </a:r>
            <a:r>
              <a:rPr lang="en-US" sz="2900" dirty="0"/>
              <a:t> </a:t>
            </a:r>
            <a:r>
              <a:rPr lang="en-US" sz="2900" dirty="0" err="1"/>
              <a:t>sa</a:t>
            </a:r>
            <a:r>
              <a:rPr lang="en-US" sz="2900" dirty="0"/>
              <a:t> teed?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t-EE" sz="2900" dirty="0"/>
              <a:t>Kuidas see oluline/eriline on?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t-EE" sz="2900" dirty="0"/>
              <a:t>Kuidas see vestluspartnerile huvitav või kasulik oleks?</a:t>
            </a:r>
            <a:endParaRPr lang="en-US" sz="2900" dirty="0"/>
          </a:p>
          <a:p>
            <a:pPr>
              <a:defRPr/>
            </a:pPr>
            <a:endParaRPr lang="en-US" sz="2900" dirty="0"/>
          </a:p>
          <a:p>
            <a:endParaRPr lang="et-EE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CCDF0F-5DB9-8B49-98CB-07C3FD33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Põhilised </a:t>
            </a:r>
            <a:r>
              <a:rPr lang="en-EE" b="1" dirty="0"/>
              <a:t>vead</a:t>
            </a:r>
            <a:r>
              <a:rPr lang="en-EE" dirty="0"/>
              <a:t> enda tutvustamisel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81E37E-3347-1240-8FAA-482D53239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Sinu</a:t>
            </a:r>
            <a:r>
              <a:rPr lang="en-GB" dirty="0"/>
              <a:t> </a:t>
            </a:r>
            <a:r>
              <a:rPr lang="en-GB" dirty="0" err="1"/>
              <a:t>jutt</a:t>
            </a:r>
            <a:r>
              <a:rPr lang="en-GB" dirty="0"/>
              <a:t> on</a:t>
            </a:r>
            <a:r>
              <a:rPr lang="en-GB" b="1" dirty="0"/>
              <a:t> </a:t>
            </a:r>
            <a:r>
              <a:rPr lang="en-GB" b="1" dirty="0" err="1"/>
              <a:t>tapeet</a:t>
            </a:r>
            <a:r>
              <a:rPr lang="en-GB" b="1" dirty="0"/>
              <a:t> </a:t>
            </a:r>
            <a:r>
              <a:rPr lang="en-GB" b="1" dirty="0" err="1"/>
              <a:t>ehk</a:t>
            </a:r>
            <a:endParaRPr lang="en-GB" b="1" dirty="0"/>
          </a:p>
          <a:p>
            <a:r>
              <a:rPr lang="en-GB" b="1" dirty="0" err="1"/>
              <a:t>liiga</a:t>
            </a:r>
            <a:r>
              <a:rPr lang="en-GB" b="1" dirty="0"/>
              <a:t> </a:t>
            </a:r>
            <a:r>
              <a:rPr lang="en-GB" b="1" dirty="0" err="1"/>
              <a:t>üldine</a:t>
            </a:r>
            <a:endParaRPr lang="en-GB" b="1" dirty="0"/>
          </a:p>
          <a:p>
            <a:r>
              <a:rPr lang="en-GB" b="1" dirty="0" err="1"/>
              <a:t>liiga</a:t>
            </a:r>
            <a:r>
              <a:rPr lang="en-GB" b="1" dirty="0"/>
              <a:t> </a:t>
            </a:r>
            <a:r>
              <a:rPr lang="en-GB" b="1" dirty="0" err="1"/>
              <a:t>pikk</a:t>
            </a:r>
            <a:endParaRPr lang="en-GB" dirty="0"/>
          </a:p>
          <a:p>
            <a:r>
              <a:rPr lang="en-GB" b="1" dirty="0" err="1"/>
              <a:t>liiga</a:t>
            </a:r>
            <a:r>
              <a:rPr lang="en-GB" b="1" dirty="0"/>
              <a:t> </a:t>
            </a:r>
            <a:r>
              <a:rPr lang="en-GB" b="1" dirty="0" err="1"/>
              <a:t>keeruline</a:t>
            </a:r>
            <a:endParaRPr lang="en-GB" dirty="0"/>
          </a:p>
          <a:p>
            <a:r>
              <a:rPr lang="en-GB" b="1" dirty="0" err="1"/>
              <a:t>liiga</a:t>
            </a:r>
            <a:r>
              <a:rPr lang="en-GB" b="1" dirty="0"/>
              <a:t> </a:t>
            </a:r>
            <a:r>
              <a:rPr lang="en-GB" b="1" dirty="0" err="1"/>
              <a:t>kiire</a:t>
            </a:r>
            <a:endParaRPr lang="en-GB" b="1" dirty="0"/>
          </a:p>
          <a:p>
            <a:r>
              <a:rPr lang="en-GB" dirty="0" err="1"/>
              <a:t>ilma</a:t>
            </a:r>
            <a:r>
              <a:rPr lang="en-GB" dirty="0"/>
              <a:t> </a:t>
            </a:r>
            <a:r>
              <a:rPr lang="en-GB" b="1" dirty="0" err="1"/>
              <a:t>konkreetse</a:t>
            </a:r>
            <a:r>
              <a:rPr lang="en-GB" b="1" dirty="0"/>
              <a:t> </a:t>
            </a:r>
            <a:r>
              <a:rPr lang="en-GB" b="1" dirty="0" err="1"/>
              <a:t>üleskutseta</a:t>
            </a:r>
            <a:endParaRPr lang="en-GB" b="1" dirty="0"/>
          </a:p>
          <a:p>
            <a:r>
              <a:rPr lang="en-GB" dirty="0" err="1"/>
              <a:t>ilma</a:t>
            </a:r>
            <a:r>
              <a:rPr lang="en-GB" dirty="0"/>
              <a:t> </a:t>
            </a:r>
            <a:r>
              <a:rPr lang="en-GB" b="1" dirty="0" err="1"/>
              <a:t>kire</a:t>
            </a:r>
            <a:r>
              <a:rPr lang="en-GB" b="1" dirty="0"/>
              <a:t> </a:t>
            </a:r>
            <a:r>
              <a:rPr lang="en-GB" b="1" dirty="0" err="1"/>
              <a:t>ja</a:t>
            </a:r>
            <a:r>
              <a:rPr lang="en-GB" b="1" dirty="0"/>
              <a:t> </a:t>
            </a:r>
            <a:r>
              <a:rPr lang="en-GB" b="1" dirty="0" err="1"/>
              <a:t>särata</a:t>
            </a:r>
            <a:endParaRPr lang="en-GB" b="1" dirty="0"/>
          </a:p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7812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8E900D-74ED-15F4-A67C-22F51EF9F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4666"/>
            <a:ext cx="10515600" cy="1700742"/>
          </a:xfrm>
        </p:spPr>
        <p:txBody>
          <a:bodyPr/>
          <a:lstStyle/>
          <a:p>
            <a:r>
              <a:rPr lang="en-EE" dirty="0"/>
              <a:t>Milleks on vaja endast rääkida?</a:t>
            </a:r>
          </a:p>
        </p:txBody>
      </p:sp>
    </p:spTree>
    <p:extLst>
      <p:ext uri="{BB962C8B-B14F-4D97-AF65-F5344CB8AC3E}">
        <p14:creationId xmlns:p14="http://schemas.microsoft.com/office/powerpoint/2010/main" val="92782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3">
            <a:extLst>
              <a:ext uri="{FF2B5EF4-FFF2-40B4-BE49-F238E27FC236}">
                <a16:creationId xmlns:a16="http://schemas.microsoft.com/office/drawing/2014/main" id="{6E705D9B-D5CC-A046-AC35-3D8822504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EE">
                <a:ea typeface="ＭＳ Ｐゴシック" panose="020B0600070205080204" pitchFamily="34" charset="-128"/>
              </a:rPr>
              <a:t>Edukat suhtlemist!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8A7A6C-645C-A04D-B93B-507B6817B3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EE" altLang="en-EE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Anneli Ohvril</a:t>
            </a:r>
          </a:p>
          <a:p>
            <a:pPr eaLnBrk="1" hangingPunct="1"/>
            <a:r>
              <a:rPr lang="en-EE" altLang="en-EE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anneliohvril@gmail.com</a:t>
            </a:r>
          </a:p>
        </p:txBody>
      </p:sp>
    </p:spTree>
    <p:extLst>
      <p:ext uri="{BB962C8B-B14F-4D97-AF65-F5344CB8AC3E}">
        <p14:creationId xmlns:p14="http://schemas.microsoft.com/office/powerpoint/2010/main" val="278374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4186F-38DD-AD17-C95F-D3732FB7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EE" sz="5400" b="1" dirty="0"/>
              <a:t>Kiirkohting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1C78D-9DF3-2A22-22D0-ECF4A07BF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EE" sz="4400" dirty="0"/>
              <a:t>Nimi</a:t>
            </a:r>
          </a:p>
          <a:p>
            <a:r>
              <a:rPr lang="en-EE" sz="4400" dirty="0"/>
              <a:t>Kes sa oled?</a:t>
            </a:r>
          </a:p>
          <a:p>
            <a:r>
              <a:rPr lang="en-EE" sz="4400" dirty="0"/>
              <a:t>Mida sa </a:t>
            </a:r>
            <a:r>
              <a:rPr lang="en-EE" sz="4400"/>
              <a:t>oskad hästi?</a:t>
            </a:r>
            <a:endParaRPr lang="en-EE" sz="4400" dirty="0"/>
          </a:p>
          <a:p>
            <a:pPr marL="0" indent="0">
              <a:buNone/>
            </a:pP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41712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&#10;&#10;Description automatically generated">
            <a:extLst>
              <a:ext uri="{FF2B5EF4-FFF2-40B4-BE49-F238E27FC236}">
                <a16:creationId xmlns:a16="http://schemas.microsoft.com/office/drawing/2014/main" id="{C64D6296-60C2-9FFD-7F84-1396F789B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23" b="19796"/>
          <a:stretch/>
        </p:blipFill>
        <p:spPr>
          <a:xfrm>
            <a:off x="2352039" y="0"/>
            <a:ext cx="6826203" cy="6489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482319-1849-9760-F03E-54FF31BB37DC}"/>
              </a:ext>
            </a:extLst>
          </p:cNvPr>
          <p:cNvSpPr txBox="1"/>
          <p:nvPr/>
        </p:nvSpPr>
        <p:spPr>
          <a:xfrm>
            <a:off x="203200" y="6489700"/>
            <a:ext cx="151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 i="1" dirty="0"/>
              <a:t>Allikas: siiri.eu</a:t>
            </a:r>
          </a:p>
        </p:txBody>
      </p:sp>
    </p:spTree>
    <p:extLst>
      <p:ext uri="{BB962C8B-B14F-4D97-AF65-F5344CB8AC3E}">
        <p14:creationId xmlns:p14="http://schemas.microsoft.com/office/powerpoint/2010/main" val="376605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DA34AC-6384-AF43-A5D7-CFAF5C291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893" y="1122363"/>
            <a:ext cx="10368366" cy="2387600"/>
          </a:xfrm>
        </p:spPr>
        <p:txBody>
          <a:bodyPr/>
          <a:lstStyle/>
          <a:p>
            <a:r>
              <a:rPr lang="en-EE" dirty="0"/>
              <a:t>“Minu teod räägivad minu eest!”</a:t>
            </a:r>
          </a:p>
        </p:txBody>
      </p:sp>
    </p:spTree>
    <p:extLst>
      <p:ext uri="{BB962C8B-B14F-4D97-AF65-F5344CB8AC3E}">
        <p14:creationId xmlns:p14="http://schemas.microsoft.com/office/powerpoint/2010/main" val="377260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tree, outdoor, grass&#10;&#10;Description automatically generated">
            <a:extLst>
              <a:ext uri="{FF2B5EF4-FFF2-40B4-BE49-F238E27FC236}">
                <a16:creationId xmlns:a16="http://schemas.microsoft.com/office/drawing/2014/main" id="{F2CBDD15-CC66-D246-924D-CC73BEA1E3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annelio\Downloads\PhotoFunia-149054969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AA83204-D6C3-FE4C-94E1-EACAD9725288}"/>
              </a:ext>
            </a:extLst>
          </p:cNvPr>
          <p:cNvSpPr/>
          <p:nvPr/>
        </p:nvSpPr>
        <p:spPr>
          <a:xfrm>
            <a:off x="1293541" y="4750420"/>
            <a:ext cx="10898460" cy="197376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E" sz="4000" dirty="0"/>
              <a:t>Kangelane! Vapper mees päästis väikse tüdruku elu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nelio\Downloads\PhotoFunia-1490549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43281"/>
            <a:ext cx="12192000" cy="8067041"/>
          </a:xfrm>
          <a:prstGeom prst="rect">
            <a:avLst/>
          </a:prstGeom>
          <a:noFill/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708ADDD-1C3F-1D4B-9A0B-57E5129BBDAF}"/>
              </a:ext>
            </a:extLst>
          </p:cNvPr>
          <p:cNvSpPr/>
          <p:nvPr/>
        </p:nvSpPr>
        <p:spPr>
          <a:xfrm>
            <a:off x="1326995" y="4772722"/>
            <a:ext cx="11002165" cy="218869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EE" sz="4000" i="1" dirty="0"/>
              <a:t>Hirmus! Terroristid tapsid julmalt süütu koera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>
            <a:extLst>
              <a:ext uri="{FF2B5EF4-FFF2-40B4-BE49-F238E27FC236}">
                <a16:creationId xmlns:a16="http://schemas.microsoft.com/office/drawing/2014/main" id="{FE236E4F-CE7D-26A0-DC74-21325B9D4F5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41" y="1020108"/>
            <a:ext cx="6701590" cy="4489701"/>
          </a:xfrm>
          <a:prstGeom prst="rect">
            <a:avLst/>
          </a:prstGeom>
          <a:noFill/>
          <a:ln>
            <a:noFill/>
          </a:ln>
          <a:effectLst>
            <a:outerShdw blurRad="254000" dist="253999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398949C9-FB70-7CAC-924E-724902506A52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EE" dirty="0" err="1"/>
              <a:t>Sinu</a:t>
            </a:r>
            <a:r>
              <a:rPr lang="en-US" altLang="en-EE" dirty="0"/>
              <a:t> </a:t>
            </a:r>
            <a:r>
              <a:rPr lang="en-US" altLang="en-EE" dirty="0" err="1"/>
              <a:t>isiklik</a:t>
            </a:r>
            <a:r>
              <a:rPr lang="en-US" altLang="en-EE" dirty="0"/>
              <a:t> </a:t>
            </a:r>
            <a:r>
              <a:rPr lang="en-US" altLang="en-EE" dirty="0" err="1"/>
              <a:t>bränd</a:t>
            </a:r>
            <a:endParaRPr lang="en-US" altLang="en-EE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EEA19B2-9848-EB89-27D8-C24DBFAD9B8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838200" y="1825625"/>
            <a:ext cx="4299284" cy="4351338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altLang="en-EE" dirty="0" err="1"/>
              <a:t>Riided</a:t>
            </a:r>
            <a:r>
              <a:rPr lang="en-US" altLang="en-EE" dirty="0"/>
              <a:t>, </a:t>
            </a:r>
            <a:r>
              <a:rPr lang="en-US" altLang="en-EE" dirty="0" err="1"/>
              <a:t>juuksed</a:t>
            </a:r>
            <a:r>
              <a:rPr lang="en-US" altLang="en-EE" dirty="0"/>
              <a:t>, </a:t>
            </a:r>
            <a:r>
              <a:rPr lang="en-US" altLang="en-EE" dirty="0" err="1"/>
              <a:t>nägu</a:t>
            </a:r>
            <a:r>
              <a:rPr lang="en-US" altLang="en-EE" dirty="0"/>
              <a:t>, </a:t>
            </a:r>
            <a:r>
              <a:rPr lang="en-US" altLang="en-EE" dirty="0" err="1"/>
              <a:t>lõhn</a:t>
            </a:r>
            <a:r>
              <a:rPr lang="en-US" altLang="en-EE" dirty="0"/>
              <a:t>, </a:t>
            </a:r>
            <a:r>
              <a:rPr lang="en-US" altLang="en-EE" dirty="0" err="1"/>
              <a:t>hoiak</a:t>
            </a:r>
            <a:r>
              <a:rPr lang="en-US" altLang="en-EE" dirty="0"/>
              <a:t>, </a:t>
            </a:r>
            <a:r>
              <a:rPr lang="en-US" altLang="en-EE" dirty="0" err="1"/>
              <a:t>taust</a:t>
            </a:r>
            <a:r>
              <a:rPr lang="en-US" altLang="en-EE" dirty="0"/>
              <a:t>, </a:t>
            </a:r>
            <a:r>
              <a:rPr lang="en-US" altLang="en-EE" dirty="0" err="1"/>
              <a:t>sõbrad</a:t>
            </a:r>
            <a:r>
              <a:rPr lang="en-US" altLang="en-EE" dirty="0"/>
              <a:t>, </a:t>
            </a:r>
            <a:r>
              <a:rPr lang="en-US" altLang="en-EE" dirty="0" err="1"/>
              <a:t>pere</a:t>
            </a:r>
            <a:r>
              <a:rPr lang="en-US" altLang="en-EE" dirty="0"/>
              <a:t>, </a:t>
            </a:r>
            <a:r>
              <a:rPr lang="en-US" altLang="en-EE" dirty="0" err="1"/>
              <a:t>käitumine</a:t>
            </a:r>
            <a:r>
              <a:rPr lang="en-US" altLang="en-EE" dirty="0"/>
              <a:t>, </a:t>
            </a:r>
            <a:r>
              <a:rPr lang="en-US" altLang="en-EE" dirty="0" err="1"/>
              <a:t>sõnad</a:t>
            </a:r>
            <a:r>
              <a:rPr lang="en-US" altLang="en-EE" dirty="0"/>
              <a:t> ja </a:t>
            </a:r>
            <a:r>
              <a:rPr lang="en-US" altLang="en-EE" dirty="0" err="1"/>
              <a:t>teod</a:t>
            </a:r>
            <a:r>
              <a:rPr lang="en-US" altLang="en-E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081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7667</TotalTime>
  <Words>170</Words>
  <Application>Microsoft Macintosh PowerPoint</Application>
  <PresentationFormat>Widescreen</PresentationFormat>
  <Paragraphs>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Helvetica Neue</vt:lpstr>
      <vt:lpstr>Office Theme</vt:lpstr>
      <vt:lpstr>Digitaalne aktiivsus ja kommunikatsioon</vt:lpstr>
      <vt:lpstr>Milleks on vaja endast rääkida?</vt:lpstr>
      <vt:lpstr>Kiirkohting</vt:lpstr>
      <vt:lpstr>PowerPoint Presentation</vt:lpstr>
      <vt:lpstr>“Minu teod räägivad minu eest!”</vt:lpstr>
      <vt:lpstr>PowerPoint Presentation</vt:lpstr>
      <vt:lpstr>PowerPoint Presentation</vt:lpstr>
      <vt:lpstr>PowerPoint Presentation</vt:lpstr>
      <vt:lpstr>Sinu isiklik bränd</vt:lpstr>
      <vt:lpstr>Mina</vt:lpstr>
      <vt:lpstr>PowerPoint Presentation</vt:lpstr>
      <vt:lpstr>Kuidas kommunikatsioon toimib?</vt:lpstr>
      <vt:lpstr>PowerPoint Presentation</vt:lpstr>
      <vt:lpstr>PowerPoint Presentation</vt:lpstr>
      <vt:lpstr>PowerPoint Presentation</vt:lpstr>
      <vt:lpstr>Kuidas meelde jääda?</vt:lpstr>
      <vt:lpstr>PowerPoint Presentation</vt:lpstr>
      <vt:lpstr>Liftikõne</vt:lpstr>
      <vt:lpstr>Põhilised vead enda tutvustamisel</vt:lpstr>
      <vt:lpstr>Edukat suhtlemist!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Anneli Ohvril</dc:creator>
  <cp:keywords/>
  <dc:description/>
  <cp:lastModifiedBy>test test</cp:lastModifiedBy>
  <cp:revision>21</cp:revision>
  <cp:lastPrinted>2022-02-07T13:37:17Z</cp:lastPrinted>
  <dcterms:created xsi:type="dcterms:W3CDTF">2022-02-05T21:11:11Z</dcterms:created>
  <dcterms:modified xsi:type="dcterms:W3CDTF">2024-08-23T10:42:14Z</dcterms:modified>
  <cp:category/>
</cp:coreProperties>
</file>