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p:restoredTop sz="94662"/>
  </p:normalViewPr>
  <p:slideViewPr>
    <p:cSldViewPr snapToGrid="0">
      <p:cViewPr varScale="1">
        <p:scale>
          <a:sx n="77" d="100"/>
          <a:sy n="77" d="100"/>
        </p:scale>
        <p:origin x="2152"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D96A9E-795D-4911-9681-06FB9D0CB0B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8CA15D37-5355-4E7D-96EF-BB484570E499}">
      <dgm:prSet/>
      <dgm:spPr/>
      <dgm:t>
        <a:bodyPr/>
        <a:lstStyle/>
        <a:p>
          <a:r>
            <a:rPr lang="en-US"/>
            <a:t>Sõnavabadus</a:t>
          </a:r>
        </a:p>
      </dgm:t>
    </dgm:pt>
    <dgm:pt modelId="{16820006-5DDA-4442-A696-3657640D3DCA}" type="parTrans" cxnId="{3D64F4F3-6BFD-4B8C-B3F8-B1EA777526A8}">
      <dgm:prSet/>
      <dgm:spPr/>
      <dgm:t>
        <a:bodyPr/>
        <a:lstStyle/>
        <a:p>
          <a:endParaRPr lang="en-US"/>
        </a:p>
      </dgm:t>
    </dgm:pt>
    <dgm:pt modelId="{5CEEE081-37A0-4640-9225-059B0B3B9F3B}" type="sibTrans" cxnId="{3D64F4F3-6BFD-4B8C-B3F8-B1EA777526A8}">
      <dgm:prSet/>
      <dgm:spPr/>
      <dgm:t>
        <a:bodyPr/>
        <a:lstStyle/>
        <a:p>
          <a:endParaRPr lang="en-US"/>
        </a:p>
      </dgm:t>
    </dgm:pt>
    <dgm:pt modelId="{CDE96EB9-798E-4BC6-943F-917E98A5F6A1}">
      <dgm:prSet/>
      <dgm:spPr/>
      <dgm:t>
        <a:bodyPr/>
        <a:lstStyle/>
        <a:p>
          <a:r>
            <a:rPr lang="en-US"/>
            <a:t>Õigus vabadele valimistele </a:t>
          </a:r>
        </a:p>
      </dgm:t>
    </dgm:pt>
    <dgm:pt modelId="{EB5BB310-F05F-4FE0-A19A-2C9047AE87D8}" type="parTrans" cxnId="{E136B670-A13C-4177-89EC-6B0CA0F608BC}">
      <dgm:prSet/>
      <dgm:spPr/>
      <dgm:t>
        <a:bodyPr/>
        <a:lstStyle/>
        <a:p>
          <a:endParaRPr lang="en-US"/>
        </a:p>
      </dgm:t>
    </dgm:pt>
    <dgm:pt modelId="{565560AC-2227-4A6B-9A39-39520F26E4F3}" type="sibTrans" cxnId="{E136B670-A13C-4177-89EC-6B0CA0F608BC}">
      <dgm:prSet/>
      <dgm:spPr/>
      <dgm:t>
        <a:bodyPr/>
        <a:lstStyle/>
        <a:p>
          <a:endParaRPr lang="en-US"/>
        </a:p>
      </dgm:t>
    </dgm:pt>
    <dgm:pt modelId="{50A2EEC1-7285-4611-B53C-50E66917719E}">
      <dgm:prSet/>
      <dgm:spPr/>
      <dgm:t>
        <a:bodyPr/>
        <a:lstStyle/>
        <a:p>
          <a:r>
            <a:rPr lang="en-US"/>
            <a:t>Ligipääs usaldusväärsele teabele</a:t>
          </a:r>
        </a:p>
      </dgm:t>
    </dgm:pt>
    <dgm:pt modelId="{500A2549-B92D-4046-AA71-DF066B77ED4C}" type="parTrans" cxnId="{94E24523-1031-4E6B-98A0-4450C984FB3F}">
      <dgm:prSet/>
      <dgm:spPr/>
      <dgm:t>
        <a:bodyPr/>
        <a:lstStyle/>
        <a:p>
          <a:endParaRPr lang="en-US"/>
        </a:p>
      </dgm:t>
    </dgm:pt>
    <dgm:pt modelId="{150BBC07-B5E5-4077-8560-7B18B382AC3C}" type="sibTrans" cxnId="{94E24523-1031-4E6B-98A0-4450C984FB3F}">
      <dgm:prSet/>
      <dgm:spPr/>
      <dgm:t>
        <a:bodyPr/>
        <a:lstStyle/>
        <a:p>
          <a:endParaRPr lang="en-US"/>
        </a:p>
      </dgm:t>
    </dgm:pt>
    <dgm:pt modelId="{A130AA67-1B7A-4947-87ED-F04FE5A250EC}" type="pres">
      <dgm:prSet presAssocID="{CED96A9E-795D-4911-9681-06FB9D0CB0B9}" presName="linear" presStyleCnt="0">
        <dgm:presLayoutVars>
          <dgm:animLvl val="lvl"/>
          <dgm:resizeHandles val="exact"/>
        </dgm:presLayoutVars>
      </dgm:prSet>
      <dgm:spPr/>
    </dgm:pt>
    <dgm:pt modelId="{FC86BAD6-F840-4D44-8A56-5C156D211BE8}" type="pres">
      <dgm:prSet presAssocID="{8CA15D37-5355-4E7D-96EF-BB484570E499}" presName="parentText" presStyleLbl="node1" presStyleIdx="0" presStyleCnt="3">
        <dgm:presLayoutVars>
          <dgm:chMax val="0"/>
          <dgm:bulletEnabled val="1"/>
        </dgm:presLayoutVars>
      </dgm:prSet>
      <dgm:spPr/>
    </dgm:pt>
    <dgm:pt modelId="{962ADBAF-5A0C-FF40-95B3-192C047C0E49}" type="pres">
      <dgm:prSet presAssocID="{5CEEE081-37A0-4640-9225-059B0B3B9F3B}" presName="spacer" presStyleCnt="0"/>
      <dgm:spPr/>
    </dgm:pt>
    <dgm:pt modelId="{DF5BA8C6-BBED-A74E-BF19-A6837AB2F2DA}" type="pres">
      <dgm:prSet presAssocID="{CDE96EB9-798E-4BC6-943F-917E98A5F6A1}" presName="parentText" presStyleLbl="node1" presStyleIdx="1" presStyleCnt="3">
        <dgm:presLayoutVars>
          <dgm:chMax val="0"/>
          <dgm:bulletEnabled val="1"/>
        </dgm:presLayoutVars>
      </dgm:prSet>
      <dgm:spPr/>
    </dgm:pt>
    <dgm:pt modelId="{BCE30F3E-D759-A547-811D-CF5869CC419D}" type="pres">
      <dgm:prSet presAssocID="{565560AC-2227-4A6B-9A39-39520F26E4F3}" presName="spacer" presStyleCnt="0"/>
      <dgm:spPr/>
    </dgm:pt>
    <dgm:pt modelId="{57DBB5C4-B59E-FF4C-B163-C8C76D8D6B60}" type="pres">
      <dgm:prSet presAssocID="{50A2EEC1-7285-4611-B53C-50E66917719E}" presName="parentText" presStyleLbl="node1" presStyleIdx="2" presStyleCnt="3">
        <dgm:presLayoutVars>
          <dgm:chMax val="0"/>
          <dgm:bulletEnabled val="1"/>
        </dgm:presLayoutVars>
      </dgm:prSet>
      <dgm:spPr/>
    </dgm:pt>
  </dgm:ptLst>
  <dgm:cxnLst>
    <dgm:cxn modelId="{19FA4F0E-60EE-614E-89A0-0AEFC2FED73B}" type="presOf" srcId="{50A2EEC1-7285-4611-B53C-50E66917719E}" destId="{57DBB5C4-B59E-FF4C-B163-C8C76D8D6B60}" srcOrd="0" destOrd="0" presId="urn:microsoft.com/office/officeart/2005/8/layout/vList2"/>
    <dgm:cxn modelId="{94E24523-1031-4E6B-98A0-4450C984FB3F}" srcId="{CED96A9E-795D-4911-9681-06FB9D0CB0B9}" destId="{50A2EEC1-7285-4611-B53C-50E66917719E}" srcOrd="2" destOrd="0" parTransId="{500A2549-B92D-4046-AA71-DF066B77ED4C}" sibTransId="{150BBC07-B5E5-4077-8560-7B18B382AC3C}"/>
    <dgm:cxn modelId="{7076F14F-9141-2D43-9FB6-C87FA927A243}" type="presOf" srcId="{CED96A9E-795D-4911-9681-06FB9D0CB0B9}" destId="{A130AA67-1B7A-4947-87ED-F04FE5A250EC}" srcOrd="0" destOrd="0" presId="urn:microsoft.com/office/officeart/2005/8/layout/vList2"/>
    <dgm:cxn modelId="{6CBDF968-CD4F-6646-8600-38801D8FBCAE}" type="presOf" srcId="{CDE96EB9-798E-4BC6-943F-917E98A5F6A1}" destId="{DF5BA8C6-BBED-A74E-BF19-A6837AB2F2DA}" srcOrd="0" destOrd="0" presId="urn:microsoft.com/office/officeart/2005/8/layout/vList2"/>
    <dgm:cxn modelId="{E136B670-A13C-4177-89EC-6B0CA0F608BC}" srcId="{CED96A9E-795D-4911-9681-06FB9D0CB0B9}" destId="{CDE96EB9-798E-4BC6-943F-917E98A5F6A1}" srcOrd="1" destOrd="0" parTransId="{EB5BB310-F05F-4FE0-A19A-2C9047AE87D8}" sibTransId="{565560AC-2227-4A6B-9A39-39520F26E4F3}"/>
    <dgm:cxn modelId="{94D985A6-877C-1145-A5A1-A0326D682C8B}" type="presOf" srcId="{8CA15D37-5355-4E7D-96EF-BB484570E499}" destId="{FC86BAD6-F840-4D44-8A56-5C156D211BE8}" srcOrd="0" destOrd="0" presId="urn:microsoft.com/office/officeart/2005/8/layout/vList2"/>
    <dgm:cxn modelId="{3D64F4F3-6BFD-4B8C-B3F8-B1EA777526A8}" srcId="{CED96A9E-795D-4911-9681-06FB9D0CB0B9}" destId="{8CA15D37-5355-4E7D-96EF-BB484570E499}" srcOrd="0" destOrd="0" parTransId="{16820006-5DDA-4442-A696-3657640D3DCA}" sibTransId="{5CEEE081-37A0-4640-9225-059B0B3B9F3B}"/>
    <dgm:cxn modelId="{93C811C5-7970-F443-9D3F-51AE0F59D57D}" type="presParOf" srcId="{A130AA67-1B7A-4947-87ED-F04FE5A250EC}" destId="{FC86BAD6-F840-4D44-8A56-5C156D211BE8}" srcOrd="0" destOrd="0" presId="urn:microsoft.com/office/officeart/2005/8/layout/vList2"/>
    <dgm:cxn modelId="{D29332B8-D52D-D840-BFFA-A4FB09BC6820}" type="presParOf" srcId="{A130AA67-1B7A-4947-87ED-F04FE5A250EC}" destId="{962ADBAF-5A0C-FF40-95B3-192C047C0E49}" srcOrd="1" destOrd="0" presId="urn:microsoft.com/office/officeart/2005/8/layout/vList2"/>
    <dgm:cxn modelId="{DD837965-2455-164F-A7F4-F711DC448726}" type="presParOf" srcId="{A130AA67-1B7A-4947-87ED-F04FE5A250EC}" destId="{DF5BA8C6-BBED-A74E-BF19-A6837AB2F2DA}" srcOrd="2" destOrd="0" presId="urn:microsoft.com/office/officeart/2005/8/layout/vList2"/>
    <dgm:cxn modelId="{2DE98023-FF2E-C749-A30C-3E478F116519}" type="presParOf" srcId="{A130AA67-1B7A-4947-87ED-F04FE5A250EC}" destId="{BCE30F3E-D759-A547-811D-CF5869CC419D}" srcOrd="3" destOrd="0" presId="urn:microsoft.com/office/officeart/2005/8/layout/vList2"/>
    <dgm:cxn modelId="{7A56189C-0A2D-EB48-8CE2-2C81A3F8A5AF}" type="presParOf" srcId="{A130AA67-1B7A-4947-87ED-F04FE5A250EC}" destId="{57DBB5C4-B59E-FF4C-B163-C8C76D8D6B6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C2D107-660C-465B-81EA-5D858C59D105}"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C4F411F3-83F2-4146-AC54-E09EE4CE8027}">
      <dgm:prSet/>
      <dgm:spPr/>
      <dgm:t>
        <a:bodyPr/>
        <a:lstStyle/>
        <a:p>
          <a:r>
            <a:rPr lang="en-US" b="1"/>
            <a:t>Valeinfo ja desinformatsioon</a:t>
          </a:r>
          <a:endParaRPr lang="en-US"/>
        </a:p>
      </dgm:t>
    </dgm:pt>
    <dgm:pt modelId="{2FC2606B-F5A9-4FF0-A4D7-6E6C14DFB186}" type="parTrans" cxnId="{673BEEF8-8C6F-49EE-8D84-140A8BFB52AE}">
      <dgm:prSet/>
      <dgm:spPr/>
      <dgm:t>
        <a:bodyPr/>
        <a:lstStyle/>
        <a:p>
          <a:endParaRPr lang="en-US"/>
        </a:p>
      </dgm:t>
    </dgm:pt>
    <dgm:pt modelId="{8867CB81-6855-4FCE-8EEA-72B02D3A6287}" type="sibTrans" cxnId="{673BEEF8-8C6F-49EE-8D84-140A8BFB52AE}">
      <dgm:prSet/>
      <dgm:spPr/>
      <dgm:t>
        <a:bodyPr/>
        <a:lstStyle/>
        <a:p>
          <a:endParaRPr lang="en-US"/>
        </a:p>
      </dgm:t>
    </dgm:pt>
    <dgm:pt modelId="{EB679ED7-9944-4BAE-A7DC-F17D664AAE78}">
      <dgm:prSet/>
      <dgm:spPr/>
      <dgm:t>
        <a:bodyPr/>
        <a:lstStyle/>
        <a:p>
          <a:r>
            <a:rPr lang="en-US" b="1"/>
            <a:t>Küberrünnakud</a:t>
          </a:r>
          <a:endParaRPr lang="en-US"/>
        </a:p>
      </dgm:t>
    </dgm:pt>
    <dgm:pt modelId="{20C52ACE-F4C6-4EB0-99AE-AC20DCE49CC9}" type="parTrans" cxnId="{897AFAB8-6F4A-4EF8-927A-BC7FBF880E97}">
      <dgm:prSet/>
      <dgm:spPr/>
      <dgm:t>
        <a:bodyPr/>
        <a:lstStyle/>
        <a:p>
          <a:endParaRPr lang="en-US"/>
        </a:p>
      </dgm:t>
    </dgm:pt>
    <dgm:pt modelId="{D9DC1EB5-E93C-4A2E-8092-4CA9AD99A790}" type="sibTrans" cxnId="{897AFAB8-6F4A-4EF8-927A-BC7FBF880E97}">
      <dgm:prSet/>
      <dgm:spPr/>
      <dgm:t>
        <a:bodyPr/>
        <a:lstStyle/>
        <a:p>
          <a:endParaRPr lang="en-US"/>
        </a:p>
      </dgm:t>
    </dgm:pt>
    <dgm:pt modelId="{A280AD4D-72CC-4F97-AB2D-31A95C72A69C}">
      <dgm:prSet/>
      <dgm:spPr/>
      <dgm:t>
        <a:bodyPr/>
        <a:lstStyle/>
        <a:p>
          <a:r>
            <a:rPr lang="en-US" b="1"/>
            <a:t>Autokraatlikud mõjutused</a:t>
          </a:r>
          <a:endParaRPr lang="en-US"/>
        </a:p>
      </dgm:t>
    </dgm:pt>
    <dgm:pt modelId="{BB006901-9325-4070-A561-771A6E4FFF47}" type="parTrans" cxnId="{538F5D9B-5363-49CC-89BF-F752F5A5F979}">
      <dgm:prSet/>
      <dgm:spPr/>
      <dgm:t>
        <a:bodyPr/>
        <a:lstStyle/>
        <a:p>
          <a:endParaRPr lang="en-US"/>
        </a:p>
      </dgm:t>
    </dgm:pt>
    <dgm:pt modelId="{8949ACD0-0694-47A2-A208-D0CD23C5F086}" type="sibTrans" cxnId="{538F5D9B-5363-49CC-89BF-F752F5A5F979}">
      <dgm:prSet/>
      <dgm:spPr/>
      <dgm:t>
        <a:bodyPr/>
        <a:lstStyle/>
        <a:p>
          <a:endParaRPr lang="en-US"/>
        </a:p>
      </dgm:t>
    </dgm:pt>
    <dgm:pt modelId="{628D7E96-6555-BD4F-9CCB-E4806FA6B2D8}" type="pres">
      <dgm:prSet presAssocID="{BFC2D107-660C-465B-81EA-5D858C59D105}" presName="linear" presStyleCnt="0">
        <dgm:presLayoutVars>
          <dgm:dir/>
          <dgm:animLvl val="lvl"/>
          <dgm:resizeHandles val="exact"/>
        </dgm:presLayoutVars>
      </dgm:prSet>
      <dgm:spPr/>
    </dgm:pt>
    <dgm:pt modelId="{B0AA727A-DC7F-B646-868C-1B55A7FFEAB0}" type="pres">
      <dgm:prSet presAssocID="{C4F411F3-83F2-4146-AC54-E09EE4CE8027}" presName="parentLin" presStyleCnt="0"/>
      <dgm:spPr/>
    </dgm:pt>
    <dgm:pt modelId="{020910AF-B801-2042-B95C-0EFA959DC957}" type="pres">
      <dgm:prSet presAssocID="{C4F411F3-83F2-4146-AC54-E09EE4CE8027}" presName="parentLeftMargin" presStyleLbl="node1" presStyleIdx="0" presStyleCnt="3"/>
      <dgm:spPr/>
    </dgm:pt>
    <dgm:pt modelId="{188ECF5E-1A83-5F4C-9848-FD5D8628F9A5}" type="pres">
      <dgm:prSet presAssocID="{C4F411F3-83F2-4146-AC54-E09EE4CE8027}" presName="parentText" presStyleLbl="node1" presStyleIdx="0" presStyleCnt="3">
        <dgm:presLayoutVars>
          <dgm:chMax val="0"/>
          <dgm:bulletEnabled val="1"/>
        </dgm:presLayoutVars>
      </dgm:prSet>
      <dgm:spPr/>
    </dgm:pt>
    <dgm:pt modelId="{A38E72A2-4746-8246-95E0-681AE7E9E4FB}" type="pres">
      <dgm:prSet presAssocID="{C4F411F3-83F2-4146-AC54-E09EE4CE8027}" presName="negativeSpace" presStyleCnt="0"/>
      <dgm:spPr/>
    </dgm:pt>
    <dgm:pt modelId="{D9D505F8-445B-D649-A1C1-896481DDE2D8}" type="pres">
      <dgm:prSet presAssocID="{C4F411F3-83F2-4146-AC54-E09EE4CE8027}" presName="childText" presStyleLbl="conFgAcc1" presStyleIdx="0" presStyleCnt="3">
        <dgm:presLayoutVars>
          <dgm:bulletEnabled val="1"/>
        </dgm:presLayoutVars>
      </dgm:prSet>
      <dgm:spPr/>
    </dgm:pt>
    <dgm:pt modelId="{DBD91571-D99F-6E4B-ADDD-1EC2B3C4634A}" type="pres">
      <dgm:prSet presAssocID="{8867CB81-6855-4FCE-8EEA-72B02D3A6287}" presName="spaceBetweenRectangles" presStyleCnt="0"/>
      <dgm:spPr/>
    </dgm:pt>
    <dgm:pt modelId="{6505E9D5-9C89-8A4F-BFB2-D41724A9CB53}" type="pres">
      <dgm:prSet presAssocID="{EB679ED7-9944-4BAE-A7DC-F17D664AAE78}" presName="parentLin" presStyleCnt="0"/>
      <dgm:spPr/>
    </dgm:pt>
    <dgm:pt modelId="{5B12B293-CA6E-E74E-81C3-68D24DB09949}" type="pres">
      <dgm:prSet presAssocID="{EB679ED7-9944-4BAE-A7DC-F17D664AAE78}" presName="parentLeftMargin" presStyleLbl="node1" presStyleIdx="0" presStyleCnt="3"/>
      <dgm:spPr/>
    </dgm:pt>
    <dgm:pt modelId="{58121A27-C0EC-7441-B7B5-4B708EC17AA1}" type="pres">
      <dgm:prSet presAssocID="{EB679ED7-9944-4BAE-A7DC-F17D664AAE78}" presName="parentText" presStyleLbl="node1" presStyleIdx="1" presStyleCnt="3">
        <dgm:presLayoutVars>
          <dgm:chMax val="0"/>
          <dgm:bulletEnabled val="1"/>
        </dgm:presLayoutVars>
      </dgm:prSet>
      <dgm:spPr/>
    </dgm:pt>
    <dgm:pt modelId="{34BD9E95-3ACE-C545-A38D-E88F143ED5A4}" type="pres">
      <dgm:prSet presAssocID="{EB679ED7-9944-4BAE-A7DC-F17D664AAE78}" presName="negativeSpace" presStyleCnt="0"/>
      <dgm:spPr/>
    </dgm:pt>
    <dgm:pt modelId="{79409C85-B2E1-C240-A986-ED4D72964614}" type="pres">
      <dgm:prSet presAssocID="{EB679ED7-9944-4BAE-A7DC-F17D664AAE78}" presName="childText" presStyleLbl="conFgAcc1" presStyleIdx="1" presStyleCnt="3">
        <dgm:presLayoutVars>
          <dgm:bulletEnabled val="1"/>
        </dgm:presLayoutVars>
      </dgm:prSet>
      <dgm:spPr/>
    </dgm:pt>
    <dgm:pt modelId="{A4441844-C81F-B44F-8E7B-B679E7B24C4A}" type="pres">
      <dgm:prSet presAssocID="{D9DC1EB5-E93C-4A2E-8092-4CA9AD99A790}" presName="spaceBetweenRectangles" presStyleCnt="0"/>
      <dgm:spPr/>
    </dgm:pt>
    <dgm:pt modelId="{D1B94F11-E509-5B47-9AB1-6F870603AAA2}" type="pres">
      <dgm:prSet presAssocID="{A280AD4D-72CC-4F97-AB2D-31A95C72A69C}" presName="parentLin" presStyleCnt="0"/>
      <dgm:spPr/>
    </dgm:pt>
    <dgm:pt modelId="{678DF9A5-5223-594C-915D-DAC392FEB92D}" type="pres">
      <dgm:prSet presAssocID="{A280AD4D-72CC-4F97-AB2D-31A95C72A69C}" presName="parentLeftMargin" presStyleLbl="node1" presStyleIdx="1" presStyleCnt="3"/>
      <dgm:spPr/>
    </dgm:pt>
    <dgm:pt modelId="{1C256DF2-7FD4-7846-9327-D3ED251AE56B}" type="pres">
      <dgm:prSet presAssocID="{A280AD4D-72CC-4F97-AB2D-31A95C72A69C}" presName="parentText" presStyleLbl="node1" presStyleIdx="2" presStyleCnt="3">
        <dgm:presLayoutVars>
          <dgm:chMax val="0"/>
          <dgm:bulletEnabled val="1"/>
        </dgm:presLayoutVars>
      </dgm:prSet>
      <dgm:spPr/>
    </dgm:pt>
    <dgm:pt modelId="{052E70FE-2DE0-8544-840B-7DED6362819A}" type="pres">
      <dgm:prSet presAssocID="{A280AD4D-72CC-4F97-AB2D-31A95C72A69C}" presName="negativeSpace" presStyleCnt="0"/>
      <dgm:spPr/>
    </dgm:pt>
    <dgm:pt modelId="{E1B83999-E45C-A345-B795-6B3638407D8C}" type="pres">
      <dgm:prSet presAssocID="{A280AD4D-72CC-4F97-AB2D-31A95C72A69C}" presName="childText" presStyleLbl="conFgAcc1" presStyleIdx="2" presStyleCnt="3">
        <dgm:presLayoutVars>
          <dgm:bulletEnabled val="1"/>
        </dgm:presLayoutVars>
      </dgm:prSet>
      <dgm:spPr/>
    </dgm:pt>
  </dgm:ptLst>
  <dgm:cxnLst>
    <dgm:cxn modelId="{76AB9317-7D15-FC4E-9C76-066489B5291C}" type="presOf" srcId="{EB679ED7-9944-4BAE-A7DC-F17D664AAE78}" destId="{58121A27-C0EC-7441-B7B5-4B708EC17AA1}" srcOrd="1" destOrd="0" presId="urn:microsoft.com/office/officeart/2005/8/layout/list1"/>
    <dgm:cxn modelId="{98A78E92-ECC8-9243-8C9F-A912A8BBC712}" type="presOf" srcId="{BFC2D107-660C-465B-81EA-5D858C59D105}" destId="{628D7E96-6555-BD4F-9CCB-E4806FA6B2D8}" srcOrd="0" destOrd="0" presId="urn:microsoft.com/office/officeart/2005/8/layout/list1"/>
    <dgm:cxn modelId="{538F5D9B-5363-49CC-89BF-F752F5A5F979}" srcId="{BFC2D107-660C-465B-81EA-5D858C59D105}" destId="{A280AD4D-72CC-4F97-AB2D-31A95C72A69C}" srcOrd="2" destOrd="0" parTransId="{BB006901-9325-4070-A561-771A6E4FFF47}" sibTransId="{8949ACD0-0694-47A2-A208-D0CD23C5F086}"/>
    <dgm:cxn modelId="{85EF079E-0DAD-3840-AB92-43236B234CEC}" type="presOf" srcId="{EB679ED7-9944-4BAE-A7DC-F17D664AAE78}" destId="{5B12B293-CA6E-E74E-81C3-68D24DB09949}" srcOrd="0" destOrd="0" presId="urn:microsoft.com/office/officeart/2005/8/layout/list1"/>
    <dgm:cxn modelId="{2E6887AA-A9F8-DE42-86DC-6F5387D36547}" type="presOf" srcId="{A280AD4D-72CC-4F97-AB2D-31A95C72A69C}" destId="{1C256DF2-7FD4-7846-9327-D3ED251AE56B}" srcOrd="1" destOrd="0" presId="urn:microsoft.com/office/officeart/2005/8/layout/list1"/>
    <dgm:cxn modelId="{F3D23FAD-B397-154F-9C87-1860768E2170}" type="presOf" srcId="{A280AD4D-72CC-4F97-AB2D-31A95C72A69C}" destId="{678DF9A5-5223-594C-915D-DAC392FEB92D}" srcOrd="0" destOrd="0" presId="urn:microsoft.com/office/officeart/2005/8/layout/list1"/>
    <dgm:cxn modelId="{897AFAB8-6F4A-4EF8-927A-BC7FBF880E97}" srcId="{BFC2D107-660C-465B-81EA-5D858C59D105}" destId="{EB679ED7-9944-4BAE-A7DC-F17D664AAE78}" srcOrd="1" destOrd="0" parTransId="{20C52ACE-F4C6-4EB0-99AE-AC20DCE49CC9}" sibTransId="{D9DC1EB5-E93C-4A2E-8092-4CA9AD99A790}"/>
    <dgm:cxn modelId="{3B413DBE-DBA1-B64E-832D-3CABBC048161}" type="presOf" srcId="{C4F411F3-83F2-4146-AC54-E09EE4CE8027}" destId="{020910AF-B801-2042-B95C-0EFA959DC957}" srcOrd="0" destOrd="0" presId="urn:microsoft.com/office/officeart/2005/8/layout/list1"/>
    <dgm:cxn modelId="{6C599FD5-8108-B94C-BC78-48DF4A1743D2}" type="presOf" srcId="{C4F411F3-83F2-4146-AC54-E09EE4CE8027}" destId="{188ECF5E-1A83-5F4C-9848-FD5D8628F9A5}" srcOrd="1" destOrd="0" presId="urn:microsoft.com/office/officeart/2005/8/layout/list1"/>
    <dgm:cxn modelId="{673BEEF8-8C6F-49EE-8D84-140A8BFB52AE}" srcId="{BFC2D107-660C-465B-81EA-5D858C59D105}" destId="{C4F411F3-83F2-4146-AC54-E09EE4CE8027}" srcOrd="0" destOrd="0" parTransId="{2FC2606B-F5A9-4FF0-A4D7-6E6C14DFB186}" sibTransId="{8867CB81-6855-4FCE-8EEA-72B02D3A6287}"/>
    <dgm:cxn modelId="{705E3958-3E86-C144-B53A-52714E0325C8}" type="presParOf" srcId="{628D7E96-6555-BD4F-9CCB-E4806FA6B2D8}" destId="{B0AA727A-DC7F-B646-868C-1B55A7FFEAB0}" srcOrd="0" destOrd="0" presId="urn:microsoft.com/office/officeart/2005/8/layout/list1"/>
    <dgm:cxn modelId="{577847B6-62FD-FE4C-ACDF-0F8462917CAD}" type="presParOf" srcId="{B0AA727A-DC7F-B646-868C-1B55A7FFEAB0}" destId="{020910AF-B801-2042-B95C-0EFA959DC957}" srcOrd="0" destOrd="0" presId="urn:microsoft.com/office/officeart/2005/8/layout/list1"/>
    <dgm:cxn modelId="{A0D56026-2126-2F47-B8E5-DB72A60E4BF4}" type="presParOf" srcId="{B0AA727A-DC7F-B646-868C-1B55A7FFEAB0}" destId="{188ECF5E-1A83-5F4C-9848-FD5D8628F9A5}" srcOrd="1" destOrd="0" presId="urn:microsoft.com/office/officeart/2005/8/layout/list1"/>
    <dgm:cxn modelId="{1E05546D-B98F-7A4A-82E6-1837A19CFBFA}" type="presParOf" srcId="{628D7E96-6555-BD4F-9CCB-E4806FA6B2D8}" destId="{A38E72A2-4746-8246-95E0-681AE7E9E4FB}" srcOrd="1" destOrd="0" presId="urn:microsoft.com/office/officeart/2005/8/layout/list1"/>
    <dgm:cxn modelId="{F7AFF842-9AF6-154F-84AE-B536FD09C3D9}" type="presParOf" srcId="{628D7E96-6555-BD4F-9CCB-E4806FA6B2D8}" destId="{D9D505F8-445B-D649-A1C1-896481DDE2D8}" srcOrd="2" destOrd="0" presId="urn:microsoft.com/office/officeart/2005/8/layout/list1"/>
    <dgm:cxn modelId="{757EF32D-3853-1E4B-9E38-8545F7DC0AA0}" type="presParOf" srcId="{628D7E96-6555-BD4F-9CCB-E4806FA6B2D8}" destId="{DBD91571-D99F-6E4B-ADDD-1EC2B3C4634A}" srcOrd="3" destOrd="0" presId="urn:microsoft.com/office/officeart/2005/8/layout/list1"/>
    <dgm:cxn modelId="{6C66E1BA-9646-444E-81DA-B9A41A67868A}" type="presParOf" srcId="{628D7E96-6555-BD4F-9CCB-E4806FA6B2D8}" destId="{6505E9D5-9C89-8A4F-BFB2-D41724A9CB53}" srcOrd="4" destOrd="0" presId="urn:microsoft.com/office/officeart/2005/8/layout/list1"/>
    <dgm:cxn modelId="{BFCE6C32-9F7A-7340-9A16-85CB5097E1FA}" type="presParOf" srcId="{6505E9D5-9C89-8A4F-BFB2-D41724A9CB53}" destId="{5B12B293-CA6E-E74E-81C3-68D24DB09949}" srcOrd="0" destOrd="0" presId="urn:microsoft.com/office/officeart/2005/8/layout/list1"/>
    <dgm:cxn modelId="{2E086FFD-0317-C442-8FA6-CFB6AF7DADDF}" type="presParOf" srcId="{6505E9D5-9C89-8A4F-BFB2-D41724A9CB53}" destId="{58121A27-C0EC-7441-B7B5-4B708EC17AA1}" srcOrd="1" destOrd="0" presId="urn:microsoft.com/office/officeart/2005/8/layout/list1"/>
    <dgm:cxn modelId="{09C008CE-4816-734A-8385-39A08EC446A8}" type="presParOf" srcId="{628D7E96-6555-BD4F-9CCB-E4806FA6B2D8}" destId="{34BD9E95-3ACE-C545-A38D-E88F143ED5A4}" srcOrd="5" destOrd="0" presId="urn:microsoft.com/office/officeart/2005/8/layout/list1"/>
    <dgm:cxn modelId="{A3FE5DE7-B024-6A47-9319-5518E1A58491}" type="presParOf" srcId="{628D7E96-6555-BD4F-9CCB-E4806FA6B2D8}" destId="{79409C85-B2E1-C240-A986-ED4D72964614}" srcOrd="6" destOrd="0" presId="urn:microsoft.com/office/officeart/2005/8/layout/list1"/>
    <dgm:cxn modelId="{D582A314-4D69-B84B-BB36-B6D07F8414F4}" type="presParOf" srcId="{628D7E96-6555-BD4F-9CCB-E4806FA6B2D8}" destId="{A4441844-C81F-B44F-8E7B-B679E7B24C4A}" srcOrd="7" destOrd="0" presId="urn:microsoft.com/office/officeart/2005/8/layout/list1"/>
    <dgm:cxn modelId="{8450CAFA-5AF2-A445-BF8B-15715CCF13C7}" type="presParOf" srcId="{628D7E96-6555-BD4F-9CCB-E4806FA6B2D8}" destId="{D1B94F11-E509-5B47-9AB1-6F870603AAA2}" srcOrd="8" destOrd="0" presId="urn:microsoft.com/office/officeart/2005/8/layout/list1"/>
    <dgm:cxn modelId="{C219831F-C975-954A-A99F-8BA275A6BAE3}" type="presParOf" srcId="{D1B94F11-E509-5B47-9AB1-6F870603AAA2}" destId="{678DF9A5-5223-594C-915D-DAC392FEB92D}" srcOrd="0" destOrd="0" presId="urn:microsoft.com/office/officeart/2005/8/layout/list1"/>
    <dgm:cxn modelId="{D04A491D-4006-2445-BDD4-EF5E75021EC8}" type="presParOf" srcId="{D1B94F11-E509-5B47-9AB1-6F870603AAA2}" destId="{1C256DF2-7FD4-7846-9327-D3ED251AE56B}" srcOrd="1" destOrd="0" presId="urn:microsoft.com/office/officeart/2005/8/layout/list1"/>
    <dgm:cxn modelId="{A1875875-1DD4-4D4A-BBFF-8E798E75420C}" type="presParOf" srcId="{628D7E96-6555-BD4F-9CCB-E4806FA6B2D8}" destId="{052E70FE-2DE0-8544-840B-7DED6362819A}" srcOrd="9" destOrd="0" presId="urn:microsoft.com/office/officeart/2005/8/layout/list1"/>
    <dgm:cxn modelId="{4EC13AA3-3251-DA4E-813A-F4075CE64C2E}" type="presParOf" srcId="{628D7E96-6555-BD4F-9CCB-E4806FA6B2D8}" destId="{E1B83999-E45C-A345-B795-6B3638407D8C}"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C2D107-660C-465B-81EA-5D858C59D105}" type="doc">
      <dgm:prSet loTypeId="urn:microsoft.com/office/officeart/2005/8/layout/hierarchy3" loCatId="hierarchy" qsTypeId="urn:microsoft.com/office/officeart/2005/8/quickstyle/simple1" qsCatId="simple" csTypeId="urn:microsoft.com/office/officeart/2005/8/colors/colorful2" csCatId="colorful" phldr="1"/>
      <dgm:spPr/>
      <dgm:t>
        <a:bodyPr/>
        <a:lstStyle/>
        <a:p>
          <a:endParaRPr lang="en-US"/>
        </a:p>
      </dgm:t>
    </dgm:pt>
    <dgm:pt modelId="{C4F411F3-83F2-4146-AC54-E09EE4CE8027}">
      <dgm:prSet/>
      <dgm:spPr/>
      <dgm:t>
        <a:bodyPr/>
        <a:lstStyle/>
        <a:p>
          <a:r>
            <a:rPr lang="en-US" b="1" dirty="0" err="1"/>
            <a:t>Faktikontroll</a:t>
          </a:r>
          <a:r>
            <a:rPr lang="en-US" b="1" dirty="0"/>
            <a:t> ja </a:t>
          </a:r>
          <a:r>
            <a:rPr lang="en-US" b="1" dirty="0" err="1"/>
            <a:t>meediakirjaoskus</a:t>
          </a:r>
          <a:endParaRPr lang="en-US" dirty="0"/>
        </a:p>
      </dgm:t>
    </dgm:pt>
    <dgm:pt modelId="{2FC2606B-F5A9-4FF0-A4D7-6E6C14DFB186}" type="parTrans" cxnId="{673BEEF8-8C6F-49EE-8D84-140A8BFB52AE}">
      <dgm:prSet/>
      <dgm:spPr/>
      <dgm:t>
        <a:bodyPr/>
        <a:lstStyle/>
        <a:p>
          <a:endParaRPr lang="en-US"/>
        </a:p>
      </dgm:t>
    </dgm:pt>
    <dgm:pt modelId="{8867CB81-6855-4FCE-8EEA-72B02D3A6287}" type="sibTrans" cxnId="{673BEEF8-8C6F-49EE-8D84-140A8BFB52AE}">
      <dgm:prSet/>
      <dgm:spPr/>
      <dgm:t>
        <a:bodyPr/>
        <a:lstStyle/>
        <a:p>
          <a:endParaRPr lang="en-US"/>
        </a:p>
      </dgm:t>
    </dgm:pt>
    <dgm:pt modelId="{EB679ED7-9944-4BAE-A7DC-F17D664AAE78}">
      <dgm:prSet/>
      <dgm:spPr/>
      <dgm:t>
        <a:bodyPr/>
        <a:lstStyle/>
        <a:p>
          <a:r>
            <a:rPr lang="en-US" b="1" dirty="0" err="1"/>
            <a:t>Küberhügieen</a:t>
          </a:r>
          <a:endParaRPr lang="en-US" dirty="0"/>
        </a:p>
      </dgm:t>
    </dgm:pt>
    <dgm:pt modelId="{20C52ACE-F4C6-4EB0-99AE-AC20DCE49CC9}" type="parTrans" cxnId="{897AFAB8-6F4A-4EF8-927A-BC7FBF880E97}">
      <dgm:prSet/>
      <dgm:spPr/>
      <dgm:t>
        <a:bodyPr/>
        <a:lstStyle/>
        <a:p>
          <a:endParaRPr lang="en-US"/>
        </a:p>
      </dgm:t>
    </dgm:pt>
    <dgm:pt modelId="{D9DC1EB5-E93C-4A2E-8092-4CA9AD99A790}" type="sibTrans" cxnId="{897AFAB8-6F4A-4EF8-927A-BC7FBF880E97}">
      <dgm:prSet/>
      <dgm:spPr/>
      <dgm:t>
        <a:bodyPr/>
        <a:lstStyle/>
        <a:p>
          <a:endParaRPr lang="en-US"/>
        </a:p>
      </dgm:t>
    </dgm:pt>
    <dgm:pt modelId="{A280AD4D-72CC-4F97-AB2D-31A95C72A69C}">
      <dgm:prSet/>
      <dgm:spPr/>
      <dgm:t>
        <a:bodyPr/>
        <a:lstStyle/>
        <a:p>
          <a:r>
            <a:rPr lang="en-US" b="1" dirty="0" err="1"/>
            <a:t>Küberkaitse</a:t>
          </a:r>
          <a:r>
            <a:rPr lang="en-US" b="1" dirty="0"/>
            <a:t> </a:t>
          </a:r>
          <a:r>
            <a:rPr lang="en-US" b="1" dirty="0" err="1"/>
            <a:t>programmid</a:t>
          </a:r>
          <a:endParaRPr lang="en-US" dirty="0"/>
        </a:p>
      </dgm:t>
    </dgm:pt>
    <dgm:pt modelId="{BB006901-9325-4070-A561-771A6E4FFF47}" type="parTrans" cxnId="{538F5D9B-5363-49CC-89BF-F752F5A5F979}">
      <dgm:prSet/>
      <dgm:spPr/>
      <dgm:t>
        <a:bodyPr/>
        <a:lstStyle/>
        <a:p>
          <a:endParaRPr lang="en-US"/>
        </a:p>
      </dgm:t>
    </dgm:pt>
    <dgm:pt modelId="{8949ACD0-0694-47A2-A208-D0CD23C5F086}" type="sibTrans" cxnId="{538F5D9B-5363-49CC-89BF-F752F5A5F979}">
      <dgm:prSet/>
      <dgm:spPr/>
      <dgm:t>
        <a:bodyPr/>
        <a:lstStyle/>
        <a:p>
          <a:endParaRPr lang="en-US"/>
        </a:p>
      </dgm:t>
    </dgm:pt>
    <dgm:pt modelId="{F7EB52A4-3C37-B442-812B-D2217D274361}" type="pres">
      <dgm:prSet presAssocID="{BFC2D107-660C-465B-81EA-5D858C59D105}" presName="diagram" presStyleCnt="0">
        <dgm:presLayoutVars>
          <dgm:chPref val="1"/>
          <dgm:dir/>
          <dgm:animOne val="branch"/>
          <dgm:animLvl val="lvl"/>
          <dgm:resizeHandles/>
        </dgm:presLayoutVars>
      </dgm:prSet>
      <dgm:spPr/>
    </dgm:pt>
    <dgm:pt modelId="{64C2C9A2-E907-9846-92FC-3D99805EB381}" type="pres">
      <dgm:prSet presAssocID="{C4F411F3-83F2-4146-AC54-E09EE4CE8027}" presName="root" presStyleCnt="0"/>
      <dgm:spPr/>
    </dgm:pt>
    <dgm:pt modelId="{BAC019EC-8B75-4C4E-A08F-BEFB3F8CB9DB}" type="pres">
      <dgm:prSet presAssocID="{C4F411F3-83F2-4146-AC54-E09EE4CE8027}" presName="rootComposite" presStyleCnt="0"/>
      <dgm:spPr/>
    </dgm:pt>
    <dgm:pt modelId="{0B2821B1-C14C-E84E-905D-991533E3FA20}" type="pres">
      <dgm:prSet presAssocID="{C4F411F3-83F2-4146-AC54-E09EE4CE8027}" presName="rootText" presStyleLbl="node1" presStyleIdx="0" presStyleCnt="3"/>
      <dgm:spPr/>
    </dgm:pt>
    <dgm:pt modelId="{153BA74C-C188-C64B-B8BD-99433237BDC0}" type="pres">
      <dgm:prSet presAssocID="{C4F411F3-83F2-4146-AC54-E09EE4CE8027}" presName="rootConnector" presStyleLbl="node1" presStyleIdx="0" presStyleCnt="3"/>
      <dgm:spPr/>
    </dgm:pt>
    <dgm:pt modelId="{8F188A6B-7356-A64E-BF18-E58C38A0E31D}" type="pres">
      <dgm:prSet presAssocID="{C4F411F3-83F2-4146-AC54-E09EE4CE8027}" presName="childShape" presStyleCnt="0"/>
      <dgm:spPr/>
    </dgm:pt>
    <dgm:pt modelId="{9655FCC6-CF7E-D247-8F40-D2995CC73F90}" type="pres">
      <dgm:prSet presAssocID="{EB679ED7-9944-4BAE-A7DC-F17D664AAE78}" presName="root" presStyleCnt="0"/>
      <dgm:spPr/>
    </dgm:pt>
    <dgm:pt modelId="{1D87427E-64C6-894B-9D6E-69D7EC7B0BAA}" type="pres">
      <dgm:prSet presAssocID="{EB679ED7-9944-4BAE-A7DC-F17D664AAE78}" presName="rootComposite" presStyleCnt="0"/>
      <dgm:spPr/>
    </dgm:pt>
    <dgm:pt modelId="{AED29471-3D3E-6D48-A8C8-FDBB8A5B01BC}" type="pres">
      <dgm:prSet presAssocID="{EB679ED7-9944-4BAE-A7DC-F17D664AAE78}" presName="rootText" presStyleLbl="node1" presStyleIdx="1" presStyleCnt="3"/>
      <dgm:spPr/>
    </dgm:pt>
    <dgm:pt modelId="{14FB1064-2670-9E49-8950-E0A8905B63DE}" type="pres">
      <dgm:prSet presAssocID="{EB679ED7-9944-4BAE-A7DC-F17D664AAE78}" presName="rootConnector" presStyleLbl="node1" presStyleIdx="1" presStyleCnt="3"/>
      <dgm:spPr/>
    </dgm:pt>
    <dgm:pt modelId="{2CC3AC24-FA7C-5C4F-B12E-A67DD5484BAE}" type="pres">
      <dgm:prSet presAssocID="{EB679ED7-9944-4BAE-A7DC-F17D664AAE78}" presName="childShape" presStyleCnt="0"/>
      <dgm:spPr/>
    </dgm:pt>
    <dgm:pt modelId="{6A1C0349-54A3-6843-8C65-9BF44CD4E913}" type="pres">
      <dgm:prSet presAssocID="{A280AD4D-72CC-4F97-AB2D-31A95C72A69C}" presName="root" presStyleCnt="0"/>
      <dgm:spPr/>
    </dgm:pt>
    <dgm:pt modelId="{D276B46B-7B90-C540-BFBC-4A39192313FD}" type="pres">
      <dgm:prSet presAssocID="{A280AD4D-72CC-4F97-AB2D-31A95C72A69C}" presName="rootComposite" presStyleCnt="0"/>
      <dgm:spPr/>
    </dgm:pt>
    <dgm:pt modelId="{4E9A36C5-1F07-A84A-8A4D-EE002B12AF8D}" type="pres">
      <dgm:prSet presAssocID="{A280AD4D-72CC-4F97-AB2D-31A95C72A69C}" presName="rootText" presStyleLbl="node1" presStyleIdx="2" presStyleCnt="3"/>
      <dgm:spPr/>
    </dgm:pt>
    <dgm:pt modelId="{E9B6734B-8CC4-DD45-AC1C-17FCBEE2CBAD}" type="pres">
      <dgm:prSet presAssocID="{A280AD4D-72CC-4F97-AB2D-31A95C72A69C}" presName="rootConnector" presStyleLbl="node1" presStyleIdx="2" presStyleCnt="3"/>
      <dgm:spPr/>
    </dgm:pt>
    <dgm:pt modelId="{76BC1633-29E9-A54B-98CC-4164D875407F}" type="pres">
      <dgm:prSet presAssocID="{A280AD4D-72CC-4F97-AB2D-31A95C72A69C}" presName="childShape" presStyleCnt="0"/>
      <dgm:spPr/>
    </dgm:pt>
  </dgm:ptLst>
  <dgm:cxnLst>
    <dgm:cxn modelId="{5A253742-CA60-7C41-B57F-04123F22F279}" type="presOf" srcId="{A280AD4D-72CC-4F97-AB2D-31A95C72A69C}" destId="{4E9A36C5-1F07-A84A-8A4D-EE002B12AF8D}" srcOrd="0" destOrd="0" presId="urn:microsoft.com/office/officeart/2005/8/layout/hierarchy3"/>
    <dgm:cxn modelId="{301B6262-2CB6-7D41-9108-E8A09F1BD14C}" type="presOf" srcId="{BFC2D107-660C-465B-81EA-5D858C59D105}" destId="{F7EB52A4-3C37-B442-812B-D2217D274361}" srcOrd="0" destOrd="0" presId="urn:microsoft.com/office/officeart/2005/8/layout/hierarchy3"/>
    <dgm:cxn modelId="{B3244395-E65D-414C-A0BD-256F9F49EFAE}" type="presOf" srcId="{EB679ED7-9944-4BAE-A7DC-F17D664AAE78}" destId="{AED29471-3D3E-6D48-A8C8-FDBB8A5B01BC}" srcOrd="0" destOrd="0" presId="urn:microsoft.com/office/officeart/2005/8/layout/hierarchy3"/>
    <dgm:cxn modelId="{538F5D9B-5363-49CC-89BF-F752F5A5F979}" srcId="{BFC2D107-660C-465B-81EA-5D858C59D105}" destId="{A280AD4D-72CC-4F97-AB2D-31A95C72A69C}" srcOrd="2" destOrd="0" parTransId="{BB006901-9325-4070-A561-771A6E4FFF47}" sibTransId="{8949ACD0-0694-47A2-A208-D0CD23C5F086}"/>
    <dgm:cxn modelId="{19B897A4-7464-E348-93BF-9854756A198B}" type="presOf" srcId="{A280AD4D-72CC-4F97-AB2D-31A95C72A69C}" destId="{E9B6734B-8CC4-DD45-AC1C-17FCBEE2CBAD}" srcOrd="1" destOrd="0" presId="urn:microsoft.com/office/officeart/2005/8/layout/hierarchy3"/>
    <dgm:cxn modelId="{897AFAB8-6F4A-4EF8-927A-BC7FBF880E97}" srcId="{BFC2D107-660C-465B-81EA-5D858C59D105}" destId="{EB679ED7-9944-4BAE-A7DC-F17D664AAE78}" srcOrd="1" destOrd="0" parTransId="{20C52ACE-F4C6-4EB0-99AE-AC20DCE49CC9}" sibTransId="{D9DC1EB5-E93C-4A2E-8092-4CA9AD99A790}"/>
    <dgm:cxn modelId="{3AE370CC-DCD6-1540-BCF0-CAC31ED204F7}" type="presOf" srcId="{C4F411F3-83F2-4146-AC54-E09EE4CE8027}" destId="{0B2821B1-C14C-E84E-905D-991533E3FA20}" srcOrd="0" destOrd="0" presId="urn:microsoft.com/office/officeart/2005/8/layout/hierarchy3"/>
    <dgm:cxn modelId="{FD86DCE4-C65E-8240-A749-21AEC83978C9}" type="presOf" srcId="{EB679ED7-9944-4BAE-A7DC-F17D664AAE78}" destId="{14FB1064-2670-9E49-8950-E0A8905B63DE}" srcOrd="1" destOrd="0" presId="urn:microsoft.com/office/officeart/2005/8/layout/hierarchy3"/>
    <dgm:cxn modelId="{BE9794F4-FD98-104F-9452-6B09063CC1C6}" type="presOf" srcId="{C4F411F3-83F2-4146-AC54-E09EE4CE8027}" destId="{153BA74C-C188-C64B-B8BD-99433237BDC0}" srcOrd="1" destOrd="0" presId="urn:microsoft.com/office/officeart/2005/8/layout/hierarchy3"/>
    <dgm:cxn modelId="{673BEEF8-8C6F-49EE-8D84-140A8BFB52AE}" srcId="{BFC2D107-660C-465B-81EA-5D858C59D105}" destId="{C4F411F3-83F2-4146-AC54-E09EE4CE8027}" srcOrd="0" destOrd="0" parTransId="{2FC2606B-F5A9-4FF0-A4D7-6E6C14DFB186}" sibTransId="{8867CB81-6855-4FCE-8EEA-72B02D3A6287}"/>
    <dgm:cxn modelId="{856DCEFF-7AA2-914C-9FBE-85A457D3024C}" type="presParOf" srcId="{F7EB52A4-3C37-B442-812B-D2217D274361}" destId="{64C2C9A2-E907-9846-92FC-3D99805EB381}" srcOrd="0" destOrd="0" presId="urn:microsoft.com/office/officeart/2005/8/layout/hierarchy3"/>
    <dgm:cxn modelId="{9F78BEA0-C197-F147-A4B1-1B06BEB9C57F}" type="presParOf" srcId="{64C2C9A2-E907-9846-92FC-3D99805EB381}" destId="{BAC019EC-8B75-4C4E-A08F-BEFB3F8CB9DB}" srcOrd="0" destOrd="0" presId="urn:microsoft.com/office/officeart/2005/8/layout/hierarchy3"/>
    <dgm:cxn modelId="{C4559424-197B-5D48-9C05-1BB9A91029E1}" type="presParOf" srcId="{BAC019EC-8B75-4C4E-A08F-BEFB3F8CB9DB}" destId="{0B2821B1-C14C-E84E-905D-991533E3FA20}" srcOrd="0" destOrd="0" presId="urn:microsoft.com/office/officeart/2005/8/layout/hierarchy3"/>
    <dgm:cxn modelId="{021EABC0-2856-1948-A0CE-3FDEB590CFE1}" type="presParOf" srcId="{BAC019EC-8B75-4C4E-A08F-BEFB3F8CB9DB}" destId="{153BA74C-C188-C64B-B8BD-99433237BDC0}" srcOrd="1" destOrd="0" presId="urn:microsoft.com/office/officeart/2005/8/layout/hierarchy3"/>
    <dgm:cxn modelId="{7C756E3E-9B99-F943-9E96-51C0388623AC}" type="presParOf" srcId="{64C2C9A2-E907-9846-92FC-3D99805EB381}" destId="{8F188A6B-7356-A64E-BF18-E58C38A0E31D}" srcOrd="1" destOrd="0" presId="urn:microsoft.com/office/officeart/2005/8/layout/hierarchy3"/>
    <dgm:cxn modelId="{4E1D3044-0085-AE4D-A1B8-4CC8E5617EE7}" type="presParOf" srcId="{F7EB52A4-3C37-B442-812B-D2217D274361}" destId="{9655FCC6-CF7E-D247-8F40-D2995CC73F90}" srcOrd="1" destOrd="0" presId="urn:microsoft.com/office/officeart/2005/8/layout/hierarchy3"/>
    <dgm:cxn modelId="{7AB7B8C8-D5F7-014E-9A32-9A4A02625960}" type="presParOf" srcId="{9655FCC6-CF7E-D247-8F40-D2995CC73F90}" destId="{1D87427E-64C6-894B-9D6E-69D7EC7B0BAA}" srcOrd="0" destOrd="0" presId="urn:microsoft.com/office/officeart/2005/8/layout/hierarchy3"/>
    <dgm:cxn modelId="{9639196A-4EDF-544E-9E71-8E553BA170A0}" type="presParOf" srcId="{1D87427E-64C6-894B-9D6E-69D7EC7B0BAA}" destId="{AED29471-3D3E-6D48-A8C8-FDBB8A5B01BC}" srcOrd="0" destOrd="0" presId="urn:microsoft.com/office/officeart/2005/8/layout/hierarchy3"/>
    <dgm:cxn modelId="{47B2695C-CA89-5E44-8F3B-73752424B7FD}" type="presParOf" srcId="{1D87427E-64C6-894B-9D6E-69D7EC7B0BAA}" destId="{14FB1064-2670-9E49-8950-E0A8905B63DE}" srcOrd="1" destOrd="0" presId="urn:microsoft.com/office/officeart/2005/8/layout/hierarchy3"/>
    <dgm:cxn modelId="{7DB63E5A-F777-E147-8CCA-5A18B437D262}" type="presParOf" srcId="{9655FCC6-CF7E-D247-8F40-D2995CC73F90}" destId="{2CC3AC24-FA7C-5C4F-B12E-A67DD5484BAE}" srcOrd="1" destOrd="0" presId="urn:microsoft.com/office/officeart/2005/8/layout/hierarchy3"/>
    <dgm:cxn modelId="{1B7A454D-654B-8C41-A384-69BF8BF57328}" type="presParOf" srcId="{F7EB52A4-3C37-B442-812B-D2217D274361}" destId="{6A1C0349-54A3-6843-8C65-9BF44CD4E913}" srcOrd="2" destOrd="0" presId="urn:microsoft.com/office/officeart/2005/8/layout/hierarchy3"/>
    <dgm:cxn modelId="{E6D2A38F-47C5-7F4B-BC48-45EB5AF0A032}" type="presParOf" srcId="{6A1C0349-54A3-6843-8C65-9BF44CD4E913}" destId="{D276B46B-7B90-C540-BFBC-4A39192313FD}" srcOrd="0" destOrd="0" presId="urn:microsoft.com/office/officeart/2005/8/layout/hierarchy3"/>
    <dgm:cxn modelId="{F1F1B8C2-9DDD-1349-9C4D-5673886CBC06}" type="presParOf" srcId="{D276B46B-7B90-C540-BFBC-4A39192313FD}" destId="{4E9A36C5-1F07-A84A-8A4D-EE002B12AF8D}" srcOrd="0" destOrd="0" presId="urn:microsoft.com/office/officeart/2005/8/layout/hierarchy3"/>
    <dgm:cxn modelId="{436A6146-4FDE-074B-84F8-2E028336E56D}" type="presParOf" srcId="{D276B46B-7B90-C540-BFBC-4A39192313FD}" destId="{E9B6734B-8CC4-DD45-AC1C-17FCBEE2CBAD}" srcOrd="1" destOrd="0" presId="urn:microsoft.com/office/officeart/2005/8/layout/hierarchy3"/>
    <dgm:cxn modelId="{E8925D71-7BCB-A247-A318-F5E3F62A6DCE}" type="presParOf" srcId="{6A1C0349-54A3-6843-8C65-9BF44CD4E913}" destId="{76BC1633-29E9-A54B-98CC-4164D875407F}"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86BAD6-F840-4D44-8A56-5C156D211BE8}">
      <dsp:nvSpPr>
        <dsp:cNvPr id="0" name=""/>
        <dsp:cNvSpPr/>
      </dsp:nvSpPr>
      <dsp:spPr>
        <a:xfrm>
          <a:off x="0" y="34492"/>
          <a:ext cx="10890928" cy="107932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US" sz="4500" kern="1200"/>
            <a:t>Sõnavabadus</a:t>
          </a:r>
        </a:p>
      </dsp:txBody>
      <dsp:txXfrm>
        <a:off x="52688" y="87180"/>
        <a:ext cx="10785552" cy="973949"/>
      </dsp:txXfrm>
    </dsp:sp>
    <dsp:sp modelId="{DF5BA8C6-BBED-A74E-BF19-A6837AB2F2DA}">
      <dsp:nvSpPr>
        <dsp:cNvPr id="0" name=""/>
        <dsp:cNvSpPr/>
      </dsp:nvSpPr>
      <dsp:spPr>
        <a:xfrm>
          <a:off x="0" y="1243417"/>
          <a:ext cx="10890928" cy="107932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US" sz="4500" kern="1200"/>
            <a:t>Õigus vabadele valimistele </a:t>
          </a:r>
        </a:p>
      </dsp:txBody>
      <dsp:txXfrm>
        <a:off x="52688" y="1296105"/>
        <a:ext cx="10785552" cy="973949"/>
      </dsp:txXfrm>
    </dsp:sp>
    <dsp:sp modelId="{57DBB5C4-B59E-FF4C-B163-C8C76D8D6B60}">
      <dsp:nvSpPr>
        <dsp:cNvPr id="0" name=""/>
        <dsp:cNvSpPr/>
      </dsp:nvSpPr>
      <dsp:spPr>
        <a:xfrm>
          <a:off x="0" y="2452342"/>
          <a:ext cx="10890928" cy="107932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US" sz="4500" kern="1200"/>
            <a:t>Ligipääs usaldusväärsele teabele</a:t>
          </a:r>
        </a:p>
      </dsp:txBody>
      <dsp:txXfrm>
        <a:off x="52688" y="2505030"/>
        <a:ext cx="10785552" cy="9739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D505F8-445B-D649-A1C1-896481DDE2D8}">
      <dsp:nvSpPr>
        <dsp:cNvPr id="0" name=""/>
        <dsp:cNvSpPr/>
      </dsp:nvSpPr>
      <dsp:spPr>
        <a:xfrm>
          <a:off x="0" y="417420"/>
          <a:ext cx="10890928" cy="68039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88ECF5E-1A83-5F4C-9848-FD5D8628F9A5}">
      <dsp:nvSpPr>
        <dsp:cNvPr id="0" name=""/>
        <dsp:cNvSpPr/>
      </dsp:nvSpPr>
      <dsp:spPr>
        <a:xfrm>
          <a:off x="544546" y="18900"/>
          <a:ext cx="7623649" cy="7970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8156" tIns="0" rIns="288156" bIns="0" numCol="1" spcCol="1270" anchor="ctr" anchorCtr="0">
          <a:noAutofit/>
        </a:bodyPr>
        <a:lstStyle/>
        <a:p>
          <a:pPr marL="0" lvl="0" indent="0" algn="l" defTabSz="1200150">
            <a:lnSpc>
              <a:spcPct val="90000"/>
            </a:lnSpc>
            <a:spcBef>
              <a:spcPct val="0"/>
            </a:spcBef>
            <a:spcAft>
              <a:spcPct val="35000"/>
            </a:spcAft>
            <a:buNone/>
          </a:pPr>
          <a:r>
            <a:rPr lang="en-US" sz="2700" b="1" kern="1200"/>
            <a:t>Valeinfo ja desinformatsioon</a:t>
          </a:r>
          <a:endParaRPr lang="en-US" sz="2700" kern="1200"/>
        </a:p>
      </dsp:txBody>
      <dsp:txXfrm>
        <a:off x="583454" y="57808"/>
        <a:ext cx="7545833" cy="719223"/>
      </dsp:txXfrm>
    </dsp:sp>
    <dsp:sp modelId="{79409C85-B2E1-C240-A986-ED4D72964614}">
      <dsp:nvSpPr>
        <dsp:cNvPr id="0" name=""/>
        <dsp:cNvSpPr/>
      </dsp:nvSpPr>
      <dsp:spPr>
        <a:xfrm>
          <a:off x="0" y="1642140"/>
          <a:ext cx="10890928" cy="68039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8121A27-C0EC-7441-B7B5-4B708EC17AA1}">
      <dsp:nvSpPr>
        <dsp:cNvPr id="0" name=""/>
        <dsp:cNvSpPr/>
      </dsp:nvSpPr>
      <dsp:spPr>
        <a:xfrm>
          <a:off x="544546" y="1243620"/>
          <a:ext cx="7623649" cy="7970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8156" tIns="0" rIns="288156" bIns="0" numCol="1" spcCol="1270" anchor="ctr" anchorCtr="0">
          <a:noAutofit/>
        </a:bodyPr>
        <a:lstStyle/>
        <a:p>
          <a:pPr marL="0" lvl="0" indent="0" algn="l" defTabSz="1200150">
            <a:lnSpc>
              <a:spcPct val="90000"/>
            </a:lnSpc>
            <a:spcBef>
              <a:spcPct val="0"/>
            </a:spcBef>
            <a:spcAft>
              <a:spcPct val="35000"/>
            </a:spcAft>
            <a:buNone/>
          </a:pPr>
          <a:r>
            <a:rPr lang="en-US" sz="2700" b="1" kern="1200"/>
            <a:t>Küberrünnakud</a:t>
          </a:r>
          <a:endParaRPr lang="en-US" sz="2700" kern="1200"/>
        </a:p>
      </dsp:txBody>
      <dsp:txXfrm>
        <a:off x="583454" y="1282528"/>
        <a:ext cx="7545833" cy="719223"/>
      </dsp:txXfrm>
    </dsp:sp>
    <dsp:sp modelId="{E1B83999-E45C-A345-B795-6B3638407D8C}">
      <dsp:nvSpPr>
        <dsp:cNvPr id="0" name=""/>
        <dsp:cNvSpPr/>
      </dsp:nvSpPr>
      <dsp:spPr>
        <a:xfrm>
          <a:off x="0" y="2866860"/>
          <a:ext cx="10890928" cy="68039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256DF2-7FD4-7846-9327-D3ED251AE56B}">
      <dsp:nvSpPr>
        <dsp:cNvPr id="0" name=""/>
        <dsp:cNvSpPr/>
      </dsp:nvSpPr>
      <dsp:spPr>
        <a:xfrm>
          <a:off x="544546" y="2468340"/>
          <a:ext cx="7623649" cy="7970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8156" tIns="0" rIns="288156" bIns="0" numCol="1" spcCol="1270" anchor="ctr" anchorCtr="0">
          <a:noAutofit/>
        </a:bodyPr>
        <a:lstStyle/>
        <a:p>
          <a:pPr marL="0" lvl="0" indent="0" algn="l" defTabSz="1200150">
            <a:lnSpc>
              <a:spcPct val="90000"/>
            </a:lnSpc>
            <a:spcBef>
              <a:spcPct val="0"/>
            </a:spcBef>
            <a:spcAft>
              <a:spcPct val="35000"/>
            </a:spcAft>
            <a:buNone/>
          </a:pPr>
          <a:r>
            <a:rPr lang="en-US" sz="2700" b="1" kern="1200"/>
            <a:t>Autokraatlikud mõjutused</a:t>
          </a:r>
          <a:endParaRPr lang="en-US" sz="2700" kern="1200"/>
        </a:p>
      </dsp:txBody>
      <dsp:txXfrm>
        <a:off x="583454" y="2507248"/>
        <a:ext cx="7545833" cy="7192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2821B1-C14C-E84E-905D-991533E3FA20}">
      <dsp:nvSpPr>
        <dsp:cNvPr id="0" name=""/>
        <dsp:cNvSpPr/>
      </dsp:nvSpPr>
      <dsp:spPr>
        <a:xfrm>
          <a:off x="1265" y="1105130"/>
          <a:ext cx="2960191" cy="148009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marL="0" lvl="0" indent="0" algn="ctr" defTabSz="1200150">
            <a:lnSpc>
              <a:spcPct val="90000"/>
            </a:lnSpc>
            <a:spcBef>
              <a:spcPct val="0"/>
            </a:spcBef>
            <a:spcAft>
              <a:spcPct val="35000"/>
            </a:spcAft>
            <a:buNone/>
          </a:pPr>
          <a:r>
            <a:rPr lang="en-US" sz="2700" b="1" kern="1200" dirty="0" err="1"/>
            <a:t>Faktikontroll</a:t>
          </a:r>
          <a:r>
            <a:rPr lang="en-US" sz="2700" b="1" kern="1200" dirty="0"/>
            <a:t> ja </a:t>
          </a:r>
          <a:r>
            <a:rPr lang="en-US" sz="2700" b="1" kern="1200" dirty="0" err="1"/>
            <a:t>meediakirjaoskus</a:t>
          </a:r>
          <a:endParaRPr lang="en-US" sz="2700" kern="1200" dirty="0"/>
        </a:p>
      </dsp:txBody>
      <dsp:txXfrm>
        <a:off x="44616" y="1148481"/>
        <a:ext cx="2873489" cy="1393393"/>
      </dsp:txXfrm>
    </dsp:sp>
    <dsp:sp modelId="{AED29471-3D3E-6D48-A8C8-FDBB8A5B01BC}">
      <dsp:nvSpPr>
        <dsp:cNvPr id="0" name=""/>
        <dsp:cNvSpPr/>
      </dsp:nvSpPr>
      <dsp:spPr>
        <a:xfrm>
          <a:off x="3701504" y="1105130"/>
          <a:ext cx="2960191" cy="1480095"/>
        </a:xfrm>
        <a:prstGeom prst="roundRect">
          <a:avLst>
            <a:gd name="adj" fmla="val 10000"/>
          </a:avLst>
        </a:prstGeom>
        <a:solidFill>
          <a:schemeClr val="accent2">
            <a:hueOff val="3536049"/>
            <a:satOff val="-13319"/>
            <a:lumOff val="111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marL="0" lvl="0" indent="0" algn="ctr" defTabSz="1200150">
            <a:lnSpc>
              <a:spcPct val="90000"/>
            </a:lnSpc>
            <a:spcBef>
              <a:spcPct val="0"/>
            </a:spcBef>
            <a:spcAft>
              <a:spcPct val="35000"/>
            </a:spcAft>
            <a:buNone/>
          </a:pPr>
          <a:r>
            <a:rPr lang="en-US" sz="2700" b="1" kern="1200" dirty="0" err="1"/>
            <a:t>Küberhügieen</a:t>
          </a:r>
          <a:endParaRPr lang="en-US" sz="2700" kern="1200" dirty="0"/>
        </a:p>
      </dsp:txBody>
      <dsp:txXfrm>
        <a:off x="3744855" y="1148481"/>
        <a:ext cx="2873489" cy="1393393"/>
      </dsp:txXfrm>
    </dsp:sp>
    <dsp:sp modelId="{4E9A36C5-1F07-A84A-8A4D-EE002B12AF8D}">
      <dsp:nvSpPr>
        <dsp:cNvPr id="0" name=""/>
        <dsp:cNvSpPr/>
      </dsp:nvSpPr>
      <dsp:spPr>
        <a:xfrm>
          <a:off x="7401743" y="1105130"/>
          <a:ext cx="2960191" cy="1480095"/>
        </a:xfrm>
        <a:prstGeom prst="roundRect">
          <a:avLst>
            <a:gd name="adj" fmla="val 10000"/>
          </a:avLst>
        </a:prstGeom>
        <a:solidFill>
          <a:schemeClr val="accent2">
            <a:hueOff val="7072097"/>
            <a:satOff val="-26638"/>
            <a:lumOff val="2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marL="0" lvl="0" indent="0" algn="ctr" defTabSz="1200150">
            <a:lnSpc>
              <a:spcPct val="90000"/>
            </a:lnSpc>
            <a:spcBef>
              <a:spcPct val="0"/>
            </a:spcBef>
            <a:spcAft>
              <a:spcPct val="35000"/>
            </a:spcAft>
            <a:buNone/>
          </a:pPr>
          <a:r>
            <a:rPr lang="en-US" sz="2700" b="1" kern="1200" dirty="0" err="1"/>
            <a:t>Küberkaitse</a:t>
          </a:r>
          <a:r>
            <a:rPr lang="en-US" sz="2700" b="1" kern="1200" dirty="0"/>
            <a:t> </a:t>
          </a:r>
          <a:r>
            <a:rPr lang="en-US" sz="2700" b="1" kern="1200" dirty="0" err="1"/>
            <a:t>programmid</a:t>
          </a:r>
          <a:endParaRPr lang="en-US" sz="2700" kern="1200" dirty="0"/>
        </a:p>
      </dsp:txBody>
      <dsp:txXfrm>
        <a:off x="7445094" y="1148481"/>
        <a:ext cx="2873489" cy="139339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640080" y="1371599"/>
            <a:ext cx="6675120" cy="2951825"/>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640080" y="4584879"/>
            <a:ext cx="667512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6444479B-705B-4489-957E-7E8A228BDFA0}" type="datetime1">
              <a:rPr lang="en-US" smtClean="0"/>
              <a:t>3/24/25</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249442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C07B66AD-7C08-490A-ADA4-B47E10FB2407}" type="datetime1">
              <a:rPr lang="en-US" smtClean="0"/>
              <a:t>3/24/25</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783381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CB3635-47E1-90D8-B693-DA85A66B3831}"/>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209219" y="640079"/>
            <a:ext cx="1811773" cy="5536884"/>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640080" y="640080"/>
            <a:ext cx="8412422" cy="55368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05B95027-4255-49E7-9841-CD21BCC99996}" type="datetime1">
              <a:rPr lang="en-US" smtClean="0"/>
              <a:t>3/24/25</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70C12960-6E85-460F-B6E3-5B82CB31AF3D}" type="slidenum">
              <a:rPr lang="en-US" smtClean="0"/>
              <a:t>‹#›</a:t>
            </a:fld>
            <a:endParaRPr lang="en-US"/>
          </a:p>
        </p:txBody>
      </p:sp>
      <p:cxnSp>
        <p:nvCxnSpPr>
          <p:cNvPr id="7" name="Straight Connector 6">
            <a:extLst>
              <a:ext uri="{FF2B5EF4-FFF2-40B4-BE49-F238E27FC236}">
                <a16:creationId xmlns:a16="http://schemas.microsoft.com/office/drawing/2014/main" id="{3230604F-219C-2DEE-830E-27274CC2FE19}"/>
              </a:ext>
              <a:ext uri="{C183D7F6-B498-43B3-948B-1728B52AA6E4}">
                <adec:decorative xmlns:adec="http://schemas.microsoft.com/office/drawing/2017/decorative" val="1"/>
              </a:ext>
            </a:extLst>
          </p:cNvPr>
          <p:cNvCxnSpPr>
            <a:cxnSpLocks/>
          </p:cNvCxnSpPr>
          <p:nvPr/>
        </p:nvCxnSpPr>
        <p:spPr>
          <a:xfrm rot="5400000">
            <a:off x="10872154" y="119243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8352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9F89F774-3FA6-43B8-9241-99959C8FD463}" type="datetime1">
              <a:rPr lang="en-US" smtClean="0"/>
              <a:t>3/24/25</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512683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1BB59B6-79B9-97F5-AC3B-DF65899D39D8}"/>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640080" y="1291366"/>
            <a:ext cx="9214884" cy="315997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640080" y="5018567"/>
            <a:ext cx="7907079" cy="1073889"/>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F9504452-5DCC-4FE2-A5C9-8A5EF6714D65}" type="datetime1">
              <a:rPr lang="en-US" smtClean="0"/>
              <a:t>3/24/25</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12960-6E85-460F-B6E3-5B82CB31AF3D}" type="slidenum">
              <a:rPr lang="en-US" smtClean="0"/>
              <a:t>‹#›</a:t>
            </a:fld>
            <a:endParaRPr lang="en-US"/>
          </a:p>
        </p:txBody>
      </p:sp>
      <p:cxnSp>
        <p:nvCxnSpPr>
          <p:cNvPr id="7" name="Straight Connector 6">
            <a:extLst>
              <a:ext uri="{FF2B5EF4-FFF2-40B4-BE49-F238E27FC236}">
                <a16:creationId xmlns:a16="http://schemas.microsoft.com/office/drawing/2014/main" id="{FF05EAE5-4812-F718-6D75-9627884180BF}"/>
              </a:ext>
              <a:ext uri="{C183D7F6-B498-43B3-948B-1728B52AA6E4}">
                <adec:decorative xmlns:adec="http://schemas.microsoft.com/office/drawing/2017/decorative" val="1"/>
              </a:ext>
            </a:extLst>
          </p:cNvPr>
          <p:cNvCxnSpPr>
            <a:cxnSpLocks/>
          </p:cNvCxnSpPr>
          <p:nvPr/>
        </p:nvCxnSpPr>
        <p:spPr>
          <a:xfrm>
            <a:off x="716281" y="4715234"/>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1828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640080"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318928"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E579ABC2-0180-4F3A-A895-A85BC724D472}" type="datetime1">
              <a:rPr lang="en-US" smtClean="0"/>
              <a:t>3/24/25</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366447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640079" y="1371599"/>
            <a:ext cx="10890929" cy="93975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640079"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640079"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318928"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318928"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6AEEA9BA-4E8F-439E-BEA4-91FBA01E3F5F}" type="datetime1">
              <a:rPr lang="en-US" smtClean="0"/>
              <a:t>3/24/25</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915554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BE15BF18-0007-481C-AA29-413124BC3EE7}" type="datetime1">
              <a:rPr lang="en-US" smtClean="0"/>
              <a:t>3/24/25</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541283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149F9F0F-FB8C-5565-247C-BDCC156B5CAF}"/>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09BE9870-3748-43AD-B547-02A075CB4A1D}" type="datetime1">
              <a:rPr lang="en-US" smtClean="0"/>
              <a:t>3/24/25</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578778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4936519" y="1031001"/>
            <a:ext cx="6594490" cy="516636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640080" y="2972168"/>
            <a:ext cx="3859397" cy="32268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558E7897-33C5-4F1A-9307-D068E37F3DC7}" type="datetime1">
              <a:rPr lang="en-US" smtClean="0"/>
              <a:t>3/24/25</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326473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4937760" y="1033271"/>
            <a:ext cx="6592824" cy="51663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640080" y="2972167"/>
            <a:ext cx="3859397" cy="32268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82E171BA-CC09-47C8-A6DF-F5C5CB59CEEC}" type="datetime1">
              <a:rPr lang="en-US" smtClean="0"/>
              <a:t>3/24/25</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258094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640079" y="1371601"/>
            <a:ext cx="10890929" cy="10972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640080" y="2633472"/>
            <a:ext cx="10890928" cy="35661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640080"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7DA38F49-B3E2-4BF0-BEC7-C30D34ABBB8D}" type="datetime1">
              <a:rPr lang="en-US" smtClean="0"/>
              <a:t>3/24/25</a:t>
            </a:fld>
            <a:endParaRPr lang="en-US"/>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12960-6E85-460F-B6E3-5B82CB31AF3D}" type="slidenum">
              <a:rPr lang="en-US" smtClean="0"/>
              <a:t>‹#›</a:t>
            </a:fld>
            <a:endParaRPr lang="en-US"/>
          </a:p>
        </p:txBody>
      </p:sp>
      <p:cxnSp>
        <p:nvCxnSpPr>
          <p:cNvPr id="9" name="Straight Connector 8">
            <a:extLst>
              <a:ext uri="{FF2B5EF4-FFF2-40B4-BE49-F238E27FC236}">
                <a16:creationId xmlns:a16="http://schemas.microsoft.com/office/drawing/2014/main" id="{118E06E4-607B-144B-382B-AD3D06B1EE8C}"/>
              </a:ext>
              <a:ext uri="{C183D7F6-B498-43B3-948B-1728B52AA6E4}">
                <adec:decorative xmlns:adec="http://schemas.microsoft.com/office/drawing/2017/decorative" val="1"/>
              </a:ext>
            </a:extLst>
          </p:cNvPr>
          <p:cNvCxnSpPr>
            <a:cxnSpLocks/>
          </p:cNvCxnSpPr>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1265317"/>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10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eata.e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n abstract genetic concept">
            <a:extLst>
              <a:ext uri="{FF2B5EF4-FFF2-40B4-BE49-F238E27FC236}">
                <a16:creationId xmlns:a16="http://schemas.microsoft.com/office/drawing/2014/main" id="{181B3D7E-943F-923E-1F2A-0CC8284D03C9}"/>
              </a:ext>
            </a:extLst>
          </p:cNvPr>
          <p:cNvPicPr>
            <a:picLocks noChangeAspect="1"/>
          </p:cNvPicPr>
          <p:nvPr/>
        </p:nvPicPr>
        <p:blipFill>
          <a:blip r:embed="rId2"/>
          <a:srcRect t="25022" b="18728"/>
          <a:stretch/>
        </p:blipFill>
        <p:spPr>
          <a:xfrm>
            <a:off x="21" y="4861206"/>
            <a:ext cx="12191979" cy="1996794"/>
          </a:xfrm>
          <a:prstGeom prst="rect">
            <a:avLst/>
          </a:prstGeom>
        </p:spPr>
      </p:pic>
      <p:sp>
        <p:nvSpPr>
          <p:cNvPr id="20" name="Rectangle 19">
            <a:extLst>
              <a:ext uri="{FF2B5EF4-FFF2-40B4-BE49-F238E27FC236}">
                <a16:creationId xmlns:a16="http://schemas.microsoft.com/office/drawing/2014/main" id="{0AF66B7C-69F6-439C-A508-14C94AF6BA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961948" y="0"/>
            <a:ext cx="7230052" cy="6858000"/>
          </a:xfrm>
          <a:prstGeom prst="rect">
            <a:avLst/>
          </a:prstGeom>
          <a:gradFill flip="none" rotWithShape="1">
            <a:gsLst>
              <a:gs pos="0">
                <a:srgbClr val="000000">
                  <a:alpha val="0"/>
                </a:srgbClr>
              </a:gs>
              <a:gs pos="58000">
                <a:srgbClr val="000000">
                  <a:alpha val="55000"/>
                </a:srgbClr>
              </a:gs>
              <a:gs pos="93000">
                <a:srgbClr val="000000">
                  <a:alpha val="64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BDFC82-E1A2-6700-A78E-8C375AA532DF}"/>
              </a:ext>
            </a:extLst>
          </p:cNvPr>
          <p:cNvSpPr>
            <a:spLocks noGrp="1"/>
          </p:cNvSpPr>
          <p:nvPr>
            <p:ph type="ctrTitle"/>
          </p:nvPr>
        </p:nvSpPr>
        <p:spPr>
          <a:xfrm>
            <a:off x="498764" y="218536"/>
            <a:ext cx="11506262" cy="4868863"/>
          </a:xfrm>
        </p:spPr>
        <p:txBody>
          <a:bodyPr anchor="t">
            <a:noAutofit/>
          </a:bodyPr>
          <a:lstStyle/>
          <a:p>
            <a:pPr algn="r">
              <a:lnSpc>
                <a:spcPct val="90000"/>
              </a:lnSpc>
              <a:spcAft>
                <a:spcPts val="800"/>
              </a:spcAft>
            </a:pPr>
            <a:r>
              <a:rPr lang="en-EE" sz="2800" b="1" kern="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Demokraatlikud väärtused ja infoturve turbulentsel ajal</a:t>
            </a:r>
            <a:br>
              <a:rPr lang="en-EE" sz="1800"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br>
            <a:br>
              <a:rPr lang="en-EE" sz="1800" kern="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EE" sz="1800" kern="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EE" sz="2800" kern="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Krista Mulenok</a:t>
            </a:r>
            <a:br>
              <a:rPr lang="en-EE" sz="2800" kern="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br>
            <a:br>
              <a:rPr lang="en-EE" sz="2800" kern="100" dirty="0">
                <a:solidFill>
                  <a:srgbClr val="FFFFFF"/>
                </a:solidFill>
                <a:effectLst/>
                <a:latin typeface="Arial" panose="020B0604020202020204" pitchFamily="34" charset="0"/>
                <a:ea typeface="Aptos" panose="020B0004020202020204" pitchFamily="34" charset="0"/>
                <a:cs typeface="Arial" panose="020B0604020202020204" pitchFamily="34" charset="0"/>
              </a:rPr>
            </a:br>
            <a:r>
              <a:rPr lang="en-EE" sz="2800" kern="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EV kodanik</a:t>
            </a:r>
            <a:br>
              <a:rPr lang="en-EE" sz="2800" kern="100" dirty="0">
                <a:solidFill>
                  <a:srgbClr val="FFFFFF"/>
                </a:solidFill>
                <a:effectLst/>
                <a:latin typeface="Arial" panose="020B0604020202020204" pitchFamily="34" charset="0"/>
                <a:ea typeface="Aptos" panose="020B0004020202020204" pitchFamily="34" charset="0"/>
                <a:cs typeface="Arial" panose="020B0604020202020204" pitchFamily="34" charset="0"/>
              </a:rPr>
            </a:br>
            <a:r>
              <a:rPr lang="en-EE" sz="2800" kern="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TLÜ Haapsalu kolledži magistrant</a:t>
            </a:r>
            <a:br>
              <a:rPr lang="en-EE" sz="2800" kern="100" dirty="0">
                <a:solidFill>
                  <a:srgbClr val="FFFFFF"/>
                </a:solidFill>
                <a:effectLst/>
                <a:latin typeface="Arial" panose="020B0604020202020204" pitchFamily="34" charset="0"/>
                <a:ea typeface="Aptos" panose="020B0004020202020204" pitchFamily="34" charset="0"/>
                <a:cs typeface="Arial" panose="020B0604020202020204" pitchFamily="34" charset="0"/>
              </a:rPr>
            </a:br>
            <a:r>
              <a:rPr lang="en-EE" sz="2800" kern="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Eesti NATO Ühingu juhatuse esimees</a:t>
            </a:r>
            <a:br>
              <a:rPr lang="en-EE" sz="2800" kern="100" dirty="0">
                <a:solidFill>
                  <a:srgbClr val="FFFFFF"/>
                </a:solidFill>
                <a:effectLst/>
                <a:latin typeface="Arial" panose="020B0604020202020204" pitchFamily="34" charset="0"/>
                <a:ea typeface="Aptos" panose="020B0004020202020204" pitchFamily="34" charset="0"/>
                <a:cs typeface="Arial" panose="020B0604020202020204" pitchFamily="34" charset="0"/>
              </a:rPr>
            </a:br>
            <a:r>
              <a:rPr lang="en-EE" sz="2800" kern="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NATO Ühingute katuseorganisatsiooni juhatuse liige</a:t>
            </a:r>
            <a:br>
              <a:rPr lang="en-EE" sz="2800" kern="100" dirty="0">
                <a:solidFill>
                  <a:srgbClr val="FFFFFF"/>
                </a:solidFill>
                <a:effectLst/>
                <a:latin typeface="Arial" panose="020B0604020202020204" pitchFamily="34" charset="0"/>
                <a:ea typeface="Aptos" panose="020B0004020202020204" pitchFamily="34" charset="0"/>
                <a:cs typeface="Arial" panose="020B0604020202020204" pitchFamily="34" charset="0"/>
              </a:rPr>
            </a:br>
            <a:r>
              <a:rPr lang="en-EE" sz="2800" kern="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Kuldne Liiga MTÜ vanemaealiste võrgustiku koordinaator</a:t>
            </a:r>
            <a:br>
              <a:rPr lang="en-EE" sz="2800" kern="100" dirty="0">
                <a:solidFill>
                  <a:srgbClr val="FFFFFF"/>
                </a:solidFill>
                <a:effectLst/>
                <a:latin typeface="Arial" panose="020B0604020202020204" pitchFamily="34" charset="0"/>
                <a:ea typeface="Aptos" panose="020B0004020202020204" pitchFamily="34" charset="0"/>
                <a:cs typeface="Arial" panose="020B0604020202020204" pitchFamily="34" charset="0"/>
              </a:rPr>
            </a:br>
            <a:r>
              <a:rPr lang="en-EE" sz="2800" kern="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Carolin Illenzeeri Fondi nõukogu liige</a:t>
            </a:r>
            <a:br>
              <a:rPr lang="en-EE" sz="1800"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br>
            <a:endParaRPr lang="en-EE" sz="1800" dirty="0">
              <a:solidFill>
                <a:srgbClr val="FFFFFF"/>
              </a:solidFill>
            </a:endParaRPr>
          </a:p>
        </p:txBody>
      </p:sp>
      <p:cxnSp>
        <p:nvCxnSpPr>
          <p:cNvPr id="22" name="Straight Connector 21">
            <a:extLst>
              <a:ext uri="{FF2B5EF4-FFF2-40B4-BE49-F238E27FC236}">
                <a16:creationId xmlns:a16="http://schemas.microsoft.com/office/drawing/2014/main" id="{97CC2FE6-3AD0-4131-B4BC-1F4D65E25E1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38376" y="4861206"/>
            <a:ext cx="978862" cy="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75365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744CAA32-F237-419C-A2DD-43C28D920D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C7BB60-9C45-F3E0-392A-37D313EABC87}"/>
              </a:ext>
            </a:extLst>
          </p:cNvPr>
          <p:cNvSpPr>
            <a:spLocks noGrp="1"/>
          </p:cNvSpPr>
          <p:nvPr>
            <p:ph type="title"/>
          </p:nvPr>
        </p:nvSpPr>
        <p:spPr>
          <a:xfrm>
            <a:off x="640080" y="914400"/>
            <a:ext cx="6291472" cy="1097280"/>
          </a:xfrm>
        </p:spPr>
        <p:txBody>
          <a:bodyPr anchor="t">
            <a:normAutofit/>
          </a:bodyPr>
          <a:lstStyle/>
          <a:p>
            <a:pPr>
              <a:lnSpc>
                <a:spcPct val="90000"/>
              </a:lnSpc>
            </a:pPr>
            <a:r>
              <a:rPr lang="en-EE" sz="3400" b="1" kern="0" dirty="0">
                <a:effectLst/>
                <a:latin typeface="Arial" panose="020B0604020202020204" pitchFamily="34" charset="0"/>
                <a:ea typeface="Times New Roman" panose="02020603050405020304" pitchFamily="18" charset="0"/>
                <a:cs typeface="Arial" panose="020B0604020202020204" pitchFamily="34" charset="0"/>
              </a:rPr>
              <a:t>Suur tänu tähelepanu eest!</a:t>
            </a:r>
            <a:br>
              <a:rPr lang="en-EE" sz="3400" kern="100" dirty="0">
                <a:effectLst/>
                <a:latin typeface="Aptos" panose="020B0004020202020204" pitchFamily="34" charset="0"/>
                <a:ea typeface="Aptos" panose="020B0004020202020204" pitchFamily="34" charset="0"/>
                <a:cs typeface="Times New Roman" panose="02020603050405020304" pitchFamily="18" charset="0"/>
              </a:rPr>
            </a:br>
            <a:endParaRPr lang="en-EE" sz="3400" dirty="0"/>
          </a:p>
        </p:txBody>
      </p:sp>
      <p:sp>
        <p:nvSpPr>
          <p:cNvPr id="3" name="Content Placeholder 2">
            <a:extLst>
              <a:ext uri="{FF2B5EF4-FFF2-40B4-BE49-F238E27FC236}">
                <a16:creationId xmlns:a16="http://schemas.microsoft.com/office/drawing/2014/main" id="{24985CE1-2E2F-9E0D-D71A-164F7846255A}"/>
              </a:ext>
            </a:extLst>
          </p:cNvPr>
          <p:cNvSpPr>
            <a:spLocks noGrp="1"/>
          </p:cNvSpPr>
          <p:nvPr>
            <p:ph idx="1"/>
          </p:nvPr>
        </p:nvSpPr>
        <p:spPr>
          <a:xfrm>
            <a:off x="640080" y="2176036"/>
            <a:ext cx="6291472" cy="4123944"/>
          </a:xfrm>
        </p:spPr>
        <p:txBody>
          <a:bodyPr>
            <a:normAutofit/>
          </a:bodyPr>
          <a:lstStyle/>
          <a:p>
            <a:pPr>
              <a:lnSpc>
                <a:spcPct val="110000"/>
              </a:lnSpc>
              <a:spcAft>
                <a:spcPts val="800"/>
              </a:spcAft>
              <a:buNone/>
            </a:pPr>
            <a:r>
              <a:rPr lang="en-EE" sz="1900" b="1" kern="0" dirty="0">
                <a:effectLst/>
                <a:latin typeface="Arial" panose="020B0604020202020204" pitchFamily="34" charset="0"/>
                <a:ea typeface="Times New Roman" panose="02020603050405020304" pitchFamily="18" charset="0"/>
                <a:cs typeface="Arial" panose="020B0604020202020204" pitchFamily="34" charset="0"/>
              </a:rPr>
              <a:t>Koduleht:</a:t>
            </a:r>
            <a:r>
              <a:rPr lang="en-EE" sz="1900" kern="0" dirty="0">
                <a:effectLst/>
                <a:latin typeface="Arial" panose="020B0604020202020204" pitchFamily="34" charset="0"/>
                <a:ea typeface="Times New Roman" panose="02020603050405020304" pitchFamily="18" charset="0"/>
                <a:cs typeface="Arial" panose="020B0604020202020204" pitchFamily="34" charset="0"/>
              </a:rPr>
              <a:t> </a:t>
            </a:r>
            <a:r>
              <a:rPr lang="en-EE" sz="1900" kern="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www.eata.ee</a:t>
            </a:r>
            <a:endParaRPr lang="en-EE" sz="1900" kern="0" dirty="0">
              <a:solidFill>
                <a:schemeClr val="accent1"/>
              </a:solidFill>
              <a:latin typeface="Arial" panose="020B0604020202020204" pitchFamily="34" charset="0"/>
              <a:ea typeface="Times New Roman" panose="02020603050405020304" pitchFamily="18" charset="0"/>
              <a:cs typeface="Arial" panose="020B0604020202020204" pitchFamily="34" charset="0"/>
            </a:endParaRPr>
          </a:p>
          <a:p>
            <a:pPr>
              <a:lnSpc>
                <a:spcPct val="110000"/>
              </a:lnSpc>
              <a:spcAft>
                <a:spcPts val="800"/>
              </a:spcAft>
              <a:buNone/>
            </a:pPr>
            <a:r>
              <a:rPr lang="en-EE" sz="1900" b="1" kern="0" dirty="0">
                <a:effectLst/>
                <a:latin typeface="Arial" panose="020B0604020202020204" pitchFamily="34" charset="0"/>
                <a:ea typeface="Times New Roman" panose="02020603050405020304" pitchFamily="18" charset="0"/>
                <a:cs typeface="Arial" panose="020B0604020202020204" pitchFamily="34" charset="0"/>
              </a:rPr>
              <a:t>Sotsiaalmeedia:</a:t>
            </a:r>
            <a:endParaRPr lang="en-EE" sz="1900" kern="1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lnSpc>
                <a:spcPct val="110000"/>
              </a:lnSpc>
              <a:spcAft>
                <a:spcPts val="800"/>
              </a:spcAft>
              <a:buSzPts val="1000"/>
              <a:buFont typeface="Symbol" pitchFamily="2" charset="2"/>
              <a:buChar char=""/>
              <a:tabLst>
                <a:tab pos="457200" algn="l"/>
              </a:tabLst>
            </a:pPr>
            <a:r>
              <a:rPr lang="en-EE" sz="1900" kern="0" dirty="0">
                <a:effectLst/>
                <a:latin typeface="Arial" panose="020B0604020202020204" pitchFamily="34" charset="0"/>
                <a:ea typeface="Times New Roman" panose="02020603050405020304" pitchFamily="18" charset="0"/>
                <a:cs typeface="Arial" panose="020B0604020202020204" pitchFamily="34" charset="0"/>
              </a:rPr>
              <a:t>Facebook: Eesti NATO Ühing (EST)</a:t>
            </a:r>
            <a:br>
              <a:rPr lang="en-EE" sz="1900" kern="0" dirty="0">
                <a:effectLst/>
                <a:latin typeface="Arial" panose="020B0604020202020204" pitchFamily="34" charset="0"/>
                <a:ea typeface="Times New Roman" panose="02020603050405020304" pitchFamily="18" charset="0"/>
                <a:cs typeface="Arial" panose="020B0604020202020204" pitchFamily="34" charset="0"/>
              </a:rPr>
            </a:br>
            <a:r>
              <a:rPr lang="en-EE" sz="1900" kern="0" dirty="0">
                <a:effectLst/>
                <a:latin typeface="Arial" panose="020B0604020202020204" pitchFamily="34" charset="0"/>
                <a:ea typeface="Times New Roman" panose="02020603050405020304" pitchFamily="18" charset="0"/>
                <a:cs typeface="Arial" panose="020B0604020202020204" pitchFamily="34" charset="0"/>
              </a:rPr>
              <a:t>Estonian Atlantic Treaty Association (ENG)</a:t>
            </a:r>
            <a:endParaRPr lang="en-EE" sz="1900" kern="1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lnSpc>
                <a:spcPct val="110000"/>
              </a:lnSpc>
              <a:spcAft>
                <a:spcPts val="800"/>
              </a:spcAft>
              <a:buSzPts val="1000"/>
              <a:buFont typeface="Symbol" pitchFamily="2" charset="2"/>
              <a:buChar char=""/>
              <a:tabLst>
                <a:tab pos="457200" algn="l"/>
              </a:tabLst>
            </a:pPr>
            <a:r>
              <a:rPr lang="en-EE" sz="1900" kern="0" dirty="0">
                <a:effectLst/>
                <a:latin typeface="Arial" panose="020B0604020202020204" pitchFamily="34" charset="0"/>
                <a:ea typeface="Times New Roman" panose="02020603050405020304" pitchFamily="18" charset="0"/>
                <a:cs typeface="Arial" panose="020B0604020202020204" pitchFamily="34" charset="0"/>
              </a:rPr>
              <a:t>Instagram: eestinato</a:t>
            </a:r>
            <a:endParaRPr lang="en-EE" sz="1900" kern="1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lnSpc>
                <a:spcPct val="110000"/>
              </a:lnSpc>
              <a:spcAft>
                <a:spcPts val="800"/>
              </a:spcAft>
              <a:buSzPts val="1000"/>
              <a:buFont typeface="Symbol" pitchFamily="2" charset="2"/>
              <a:buChar char=""/>
              <a:tabLst>
                <a:tab pos="457200" algn="l"/>
              </a:tabLst>
            </a:pPr>
            <a:r>
              <a:rPr lang="en-EE" sz="1900" kern="0" dirty="0">
                <a:effectLst/>
                <a:latin typeface="Arial" panose="020B0604020202020204" pitchFamily="34" charset="0"/>
                <a:ea typeface="Times New Roman" panose="02020603050405020304" pitchFamily="18" charset="0"/>
                <a:cs typeface="Arial" panose="020B0604020202020204" pitchFamily="34" charset="0"/>
              </a:rPr>
              <a:t>YouTube: Eesti NATO Ühing</a:t>
            </a:r>
            <a:endParaRPr lang="en-EE" sz="1900" kern="1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lnSpc>
                <a:spcPct val="110000"/>
              </a:lnSpc>
              <a:spcAft>
                <a:spcPts val="800"/>
              </a:spcAft>
              <a:buSzPts val="1000"/>
              <a:buFont typeface="Symbol" pitchFamily="2" charset="2"/>
              <a:buChar char=""/>
              <a:tabLst>
                <a:tab pos="457200" algn="l"/>
              </a:tabLst>
            </a:pPr>
            <a:r>
              <a:rPr lang="en-EE" sz="1900" kern="0" dirty="0">
                <a:effectLst/>
                <a:latin typeface="Arial" panose="020B0604020202020204" pitchFamily="34" charset="0"/>
                <a:ea typeface="Times New Roman" panose="02020603050405020304" pitchFamily="18" charset="0"/>
                <a:cs typeface="Arial" panose="020B0604020202020204" pitchFamily="34" charset="0"/>
              </a:rPr>
              <a:t>TikTok: eestinatoyhing</a:t>
            </a:r>
            <a:endParaRPr lang="en-EE" sz="1900" kern="100" dirty="0">
              <a:effectLst/>
              <a:latin typeface="Arial" panose="020B0604020202020204" pitchFamily="34" charset="0"/>
              <a:ea typeface="Aptos" panose="020B0004020202020204" pitchFamily="34" charset="0"/>
              <a:cs typeface="Arial" panose="020B0604020202020204" pitchFamily="34" charset="0"/>
            </a:endParaRPr>
          </a:p>
          <a:p>
            <a:pPr>
              <a:lnSpc>
                <a:spcPct val="110000"/>
              </a:lnSpc>
            </a:pPr>
            <a:r>
              <a:rPr lang="en-EE" sz="1900" kern="0" dirty="0">
                <a:effectLst/>
                <a:latin typeface="Arial" panose="020B0604020202020204" pitchFamily="34" charset="0"/>
                <a:ea typeface="Times New Roman" panose="02020603050405020304" pitchFamily="18" charset="0"/>
                <a:cs typeface="Arial" panose="020B0604020202020204" pitchFamily="34" charset="0"/>
              </a:rPr>
              <a:t>  X: @EstonianATA</a:t>
            </a:r>
            <a:endParaRPr lang="en-EE" sz="1900" kern="100" dirty="0">
              <a:effectLst/>
              <a:latin typeface="Arial" panose="020B0604020202020204" pitchFamily="34" charset="0"/>
              <a:ea typeface="Aptos" panose="020B0004020202020204" pitchFamily="34" charset="0"/>
              <a:cs typeface="Arial" panose="020B0604020202020204" pitchFamily="34" charset="0"/>
            </a:endParaRPr>
          </a:p>
          <a:p>
            <a:pPr>
              <a:lnSpc>
                <a:spcPct val="110000"/>
              </a:lnSpc>
            </a:pPr>
            <a:endParaRPr lang="en-EE" sz="1900" dirty="0">
              <a:latin typeface="Arial" panose="020B0604020202020204" pitchFamily="34" charset="0"/>
              <a:cs typeface="Arial" panose="020B0604020202020204" pitchFamily="34" charset="0"/>
            </a:endParaRPr>
          </a:p>
        </p:txBody>
      </p:sp>
      <p:pic>
        <p:nvPicPr>
          <p:cNvPr id="15" name="Picture 14" descr="A view of the earth from space&#10;&#10;AI-generated content may be incorrect.">
            <a:extLst>
              <a:ext uri="{FF2B5EF4-FFF2-40B4-BE49-F238E27FC236}">
                <a16:creationId xmlns:a16="http://schemas.microsoft.com/office/drawing/2014/main" id="{AC121216-9612-5285-F337-2A6400FFE627}"/>
              </a:ext>
            </a:extLst>
          </p:cNvPr>
          <p:cNvPicPr>
            <a:picLocks noChangeAspect="1"/>
          </p:cNvPicPr>
          <p:nvPr/>
        </p:nvPicPr>
        <p:blipFill>
          <a:blip r:embed="rId3"/>
          <a:srcRect l="14569" r="39077" b="-2"/>
          <a:stretch/>
        </p:blipFill>
        <p:spPr>
          <a:xfrm>
            <a:off x="7776429" y="914400"/>
            <a:ext cx="4414591" cy="5357106"/>
          </a:xfrm>
          <a:prstGeom prst="rect">
            <a:avLst/>
          </a:prstGeom>
        </p:spPr>
      </p:pic>
      <p:cxnSp>
        <p:nvCxnSpPr>
          <p:cNvPr id="22" name="Straight Connector 21">
            <a:extLst>
              <a:ext uri="{FF2B5EF4-FFF2-40B4-BE49-F238E27FC236}">
                <a16:creationId xmlns:a16="http://schemas.microsoft.com/office/drawing/2014/main" id="{92025DBA-8780-9CA0-2826-FF6E3BD1A0C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774468" y="6271515"/>
            <a:ext cx="4416552" cy="1"/>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3346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44CAA32-F237-419C-A2DD-43C28D920D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C1387F-7D57-C660-778E-94C37AE71712}"/>
              </a:ext>
            </a:extLst>
          </p:cNvPr>
          <p:cNvSpPr>
            <a:spLocks noGrp="1"/>
          </p:cNvSpPr>
          <p:nvPr>
            <p:ph type="title"/>
          </p:nvPr>
        </p:nvSpPr>
        <p:spPr>
          <a:xfrm>
            <a:off x="640080" y="1371600"/>
            <a:ext cx="6069478" cy="1097280"/>
          </a:xfrm>
        </p:spPr>
        <p:txBody>
          <a:bodyPr>
            <a:noAutofit/>
          </a:bodyPr>
          <a:lstStyle/>
          <a:p>
            <a:r>
              <a:rPr lang="en-EE" dirty="0">
                <a:latin typeface="Arial" panose="020B0604020202020204" pitchFamily="34" charset="0"/>
                <a:cs typeface="Arial" panose="020B0604020202020204" pitchFamily="34" charset="0"/>
              </a:rPr>
              <a:t>ETTEKANDE EESMÄRK</a:t>
            </a:r>
          </a:p>
        </p:txBody>
      </p:sp>
      <p:cxnSp>
        <p:nvCxnSpPr>
          <p:cNvPr id="12" name="Straight Connector 11">
            <a:extLst>
              <a:ext uri="{FF2B5EF4-FFF2-40B4-BE49-F238E27FC236}">
                <a16:creationId xmlns:a16="http://schemas.microsoft.com/office/drawing/2014/main" id="{753FE100-D0AB-4AE2-824B-60CFA31EC6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1C38FF0-6B4E-43F1-8256-F3A16061CC36}"/>
              </a:ext>
            </a:extLst>
          </p:cNvPr>
          <p:cNvSpPr>
            <a:spLocks noGrp="1"/>
          </p:cNvSpPr>
          <p:nvPr>
            <p:ph idx="1"/>
          </p:nvPr>
        </p:nvSpPr>
        <p:spPr>
          <a:xfrm>
            <a:off x="640080" y="2633236"/>
            <a:ext cx="5737860" cy="3666980"/>
          </a:xfrm>
        </p:spPr>
        <p:txBody>
          <a:bodyPr>
            <a:noAutofit/>
          </a:bodyPr>
          <a:lstStyle/>
          <a:p>
            <a:pPr marL="0" indent="0" algn="just">
              <a:buNone/>
            </a:pPr>
            <a:r>
              <a:rPr lang="en-EE" sz="2800" kern="0" dirty="0">
                <a:effectLst/>
                <a:latin typeface="Arial" panose="020B0604020202020204" pitchFamily="34" charset="0"/>
                <a:ea typeface="Times New Roman" panose="02020603050405020304" pitchFamily="18" charset="0"/>
                <a:cs typeface="Arial" panose="020B0604020202020204" pitchFamily="34" charset="0"/>
              </a:rPr>
              <a:t>Rääkida demokraatlike väärtuste ja infoturbe olulisusest tänapäeva digiajastul, kus info levib kiiresti, aga samal ajal kerkivad ohtudeks valeinfo ja küberohud.</a:t>
            </a:r>
            <a:endParaRPr lang="en-EE" sz="2800" kern="100" dirty="0">
              <a:effectLst/>
              <a:latin typeface="Arial" panose="020B0604020202020204" pitchFamily="34" charset="0"/>
              <a:ea typeface="Aptos" panose="020B0004020202020204" pitchFamily="34" charset="0"/>
              <a:cs typeface="Arial" panose="020B0604020202020204" pitchFamily="34" charset="0"/>
            </a:endParaRPr>
          </a:p>
          <a:p>
            <a:endParaRPr lang="en-EE" sz="2800" dirty="0">
              <a:latin typeface="Arial" panose="020B0604020202020204" pitchFamily="34" charset="0"/>
              <a:cs typeface="Arial" panose="020B0604020202020204" pitchFamily="34" charset="0"/>
            </a:endParaRPr>
          </a:p>
        </p:txBody>
      </p:sp>
      <p:pic>
        <p:nvPicPr>
          <p:cNvPr id="7" name="Graphic 6" descr="Tick">
            <a:extLst>
              <a:ext uri="{FF2B5EF4-FFF2-40B4-BE49-F238E27FC236}">
                <a16:creationId xmlns:a16="http://schemas.microsoft.com/office/drawing/2014/main" id="{864B9C4D-F7D5-87D5-9EC5-ACC364CC13D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55179" y="1924386"/>
            <a:ext cx="4375829" cy="4375829"/>
          </a:xfrm>
          <a:prstGeom prst="rect">
            <a:avLst/>
          </a:prstGeom>
        </p:spPr>
      </p:pic>
    </p:spTree>
    <p:extLst>
      <p:ext uri="{BB962C8B-B14F-4D97-AF65-F5344CB8AC3E}">
        <p14:creationId xmlns:p14="http://schemas.microsoft.com/office/powerpoint/2010/main" val="702715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E8272-D539-0F0A-6CC5-7062A8E51AA9}"/>
              </a:ext>
            </a:extLst>
          </p:cNvPr>
          <p:cNvSpPr>
            <a:spLocks noGrp="1"/>
          </p:cNvSpPr>
          <p:nvPr>
            <p:ph type="title"/>
          </p:nvPr>
        </p:nvSpPr>
        <p:spPr/>
        <p:txBody>
          <a:bodyPr>
            <a:normAutofit/>
          </a:bodyPr>
          <a:lstStyle/>
          <a:p>
            <a:r>
              <a:rPr lang="en-EE">
                <a:latin typeface="Arial" panose="020B0604020202020204" pitchFamily="34" charset="0"/>
                <a:cs typeface="Arial" panose="020B0604020202020204" pitchFamily="34" charset="0"/>
              </a:rPr>
              <a:t>DEMOKRAATLIKUD PÕHIVÄÄRTUSED</a:t>
            </a:r>
            <a:endParaRPr lang="en-EE" dirty="0">
              <a:latin typeface="Arial" panose="020B0604020202020204" pitchFamily="34" charset="0"/>
              <a:cs typeface="Arial" panose="020B0604020202020204" pitchFamily="34" charset="0"/>
            </a:endParaRPr>
          </a:p>
        </p:txBody>
      </p:sp>
      <p:graphicFrame>
        <p:nvGraphicFramePr>
          <p:cNvPr id="13" name="Content Placeholder 2">
            <a:extLst>
              <a:ext uri="{FF2B5EF4-FFF2-40B4-BE49-F238E27FC236}">
                <a16:creationId xmlns:a16="http://schemas.microsoft.com/office/drawing/2014/main" id="{C9E6AEA6-4DFA-F001-F105-960B106BA478}"/>
              </a:ext>
            </a:extLst>
          </p:cNvPr>
          <p:cNvGraphicFramePr>
            <a:graphicFrameLocks noGrp="1"/>
          </p:cNvGraphicFramePr>
          <p:nvPr>
            <p:ph idx="1"/>
            <p:extLst>
              <p:ext uri="{D42A27DB-BD31-4B8C-83A1-F6EECF244321}">
                <p14:modId xmlns:p14="http://schemas.microsoft.com/office/powerpoint/2010/main" val="2596205095"/>
              </p:ext>
            </p:extLst>
          </p:nvPr>
        </p:nvGraphicFramePr>
        <p:xfrm>
          <a:off x="640080" y="2633472"/>
          <a:ext cx="10890928" cy="3566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0119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56D29-89A9-5B15-EF9B-0C5238DF1AEC}"/>
              </a:ext>
            </a:extLst>
          </p:cNvPr>
          <p:cNvSpPr>
            <a:spLocks noGrp="1"/>
          </p:cNvSpPr>
          <p:nvPr>
            <p:ph type="title"/>
          </p:nvPr>
        </p:nvSpPr>
        <p:spPr/>
        <p:txBody>
          <a:bodyPr/>
          <a:lstStyle/>
          <a:p>
            <a:r>
              <a:rPr lang="en-EE" dirty="0">
                <a:latin typeface="Arial" panose="020B0604020202020204" pitchFamily="34" charset="0"/>
                <a:cs typeface="Arial" panose="020B0604020202020204" pitchFamily="34" charset="0"/>
              </a:rPr>
              <a:t>DEMOKRAATIA OHUSTAJAD</a:t>
            </a:r>
          </a:p>
        </p:txBody>
      </p:sp>
      <p:graphicFrame>
        <p:nvGraphicFramePr>
          <p:cNvPr id="5" name="Content Placeholder 2">
            <a:extLst>
              <a:ext uri="{FF2B5EF4-FFF2-40B4-BE49-F238E27FC236}">
                <a16:creationId xmlns:a16="http://schemas.microsoft.com/office/drawing/2014/main" id="{38D4E563-D938-6ECF-AEBF-3117575119C9}"/>
              </a:ext>
            </a:extLst>
          </p:cNvPr>
          <p:cNvGraphicFramePr>
            <a:graphicFrameLocks noGrp="1"/>
          </p:cNvGraphicFramePr>
          <p:nvPr>
            <p:ph idx="1"/>
          </p:nvPr>
        </p:nvGraphicFramePr>
        <p:xfrm>
          <a:off x="640080" y="2633472"/>
          <a:ext cx="10890928" cy="3566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4642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5929183-9D81-4ACE-CB7E-24F50DEF743D}"/>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637580D-1176-4083-A9A1-BD8ED08996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EA4778-D267-CA35-45B8-928180BB2406}"/>
              </a:ext>
            </a:extLst>
          </p:cNvPr>
          <p:cNvSpPr>
            <a:spLocks noGrp="1"/>
          </p:cNvSpPr>
          <p:nvPr>
            <p:ph type="title"/>
          </p:nvPr>
        </p:nvSpPr>
        <p:spPr>
          <a:xfrm>
            <a:off x="914400" y="1371600"/>
            <a:ext cx="10360152" cy="1139911"/>
          </a:xfrm>
        </p:spPr>
        <p:txBody>
          <a:bodyPr>
            <a:normAutofit/>
          </a:bodyPr>
          <a:lstStyle/>
          <a:p>
            <a:pPr algn="ctr">
              <a:lnSpc>
                <a:spcPct val="90000"/>
              </a:lnSpc>
            </a:pPr>
            <a:r>
              <a:rPr lang="en-GB" sz="3700" dirty="0">
                <a:latin typeface="Arial" panose="020B0604020202020204" pitchFamily="34" charset="0"/>
                <a:cs typeface="Arial" panose="020B0604020202020204" pitchFamily="34" charset="0"/>
              </a:rPr>
              <a:t>I</a:t>
            </a:r>
            <a:r>
              <a:rPr lang="en-EE" sz="3700" dirty="0">
                <a:latin typeface="Arial" panose="020B0604020202020204" pitchFamily="34" charset="0"/>
                <a:cs typeface="Arial" panose="020B0604020202020204" pitchFamily="34" charset="0"/>
              </a:rPr>
              <a:t>NFOTURVE JA KÜBERJULGEOLEK DEMOKRAATIA KAITSEL</a:t>
            </a:r>
          </a:p>
        </p:txBody>
      </p:sp>
      <p:cxnSp>
        <p:nvCxnSpPr>
          <p:cNvPr id="12" name="Straight Connector 11">
            <a:extLst>
              <a:ext uri="{FF2B5EF4-FFF2-40B4-BE49-F238E27FC236}">
                <a16:creationId xmlns:a16="http://schemas.microsoft.com/office/drawing/2014/main" id="{B9C96FDC-E4C2-7D8A-44BA-572E7CD9E89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1585" y="1027306"/>
            <a:ext cx="10208830" cy="0"/>
          </a:xfrm>
          <a:prstGeom prst="line">
            <a:avLst/>
          </a:prstGeom>
          <a:ln w="76200"/>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B296FC01-2C96-8137-0C8A-1918F9684267}"/>
              </a:ext>
            </a:extLst>
          </p:cNvPr>
          <p:cNvGraphicFramePr>
            <a:graphicFrameLocks noGrp="1"/>
          </p:cNvGraphicFramePr>
          <p:nvPr>
            <p:ph idx="1"/>
            <p:extLst>
              <p:ext uri="{D42A27DB-BD31-4B8C-83A1-F6EECF244321}">
                <p14:modId xmlns:p14="http://schemas.microsoft.com/office/powerpoint/2010/main" val="683606860"/>
              </p:ext>
            </p:extLst>
          </p:nvPr>
        </p:nvGraphicFramePr>
        <p:xfrm>
          <a:off x="914400" y="2607561"/>
          <a:ext cx="10363200" cy="36903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9209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BDA151C-5770-45E4-AAFF-59E7F4038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AB291B0-DDA1-B487-933D-FC16821D53E7}"/>
              </a:ext>
            </a:extLst>
          </p:cNvPr>
          <p:cNvSpPr>
            <a:spLocks noGrp="1"/>
          </p:cNvSpPr>
          <p:nvPr>
            <p:ph type="title"/>
          </p:nvPr>
        </p:nvSpPr>
        <p:spPr>
          <a:xfrm>
            <a:off x="631274" y="357895"/>
            <a:ext cx="10847494" cy="1171069"/>
          </a:xfrm>
        </p:spPr>
        <p:txBody>
          <a:bodyPr anchor="t">
            <a:noAutofit/>
          </a:bodyPr>
          <a:lstStyle/>
          <a:p>
            <a:pPr algn="ctr">
              <a:lnSpc>
                <a:spcPct val="90000"/>
              </a:lnSpc>
            </a:pPr>
            <a:r>
              <a:rPr lang="en-EE" kern="0" dirty="0">
                <a:latin typeface="Arial" panose="020B0604020202020204" pitchFamily="34" charset="0"/>
                <a:ea typeface="Times New Roman" panose="02020603050405020304" pitchFamily="18" charset="0"/>
                <a:cs typeface="Arial" panose="020B0604020202020204" pitchFamily="34" charset="0"/>
              </a:rPr>
              <a:t>Teadlikud kodanikud on demokraatia kaitsel võtmekohal !</a:t>
            </a:r>
            <a:br>
              <a:rPr lang="en-EE" kern="100" dirty="0">
                <a:latin typeface="Arial" panose="020B0604020202020204" pitchFamily="34" charset="0"/>
                <a:ea typeface="Aptos" panose="020B0004020202020204" pitchFamily="34" charset="0"/>
                <a:cs typeface="Arial" panose="020B0604020202020204" pitchFamily="34" charset="0"/>
              </a:rPr>
            </a:br>
            <a:endParaRPr lang="en-EE" dirty="0">
              <a:latin typeface="Arial" panose="020B0604020202020204" pitchFamily="34" charset="0"/>
              <a:cs typeface="Arial" panose="020B0604020202020204" pitchFamily="34" charset="0"/>
            </a:endParaRPr>
          </a:p>
        </p:txBody>
      </p:sp>
      <p:pic>
        <p:nvPicPr>
          <p:cNvPr id="7" name="Graphic 6" descr="User">
            <a:extLst>
              <a:ext uri="{FF2B5EF4-FFF2-40B4-BE49-F238E27FC236}">
                <a16:creationId xmlns:a16="http://schemas.microsoft.com/office/drawing/2014/main" id="{343367E2-F60F-E2E0-99B2-D4301D3996A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3232" y="2256287"/>
            <a:ext cx="3760459" cy="3760459"/>
          </a:xfrm>
          <a:prstGeom prst="rect">
            <a:avLst/>
          </a:prstGeom>
        </p:spPr>
      </p:pic>
      <p:sp>
        <p:nvSpPr>
          <p:cNvPr id="13" name="Content Placeholder 2">
            <a:extLst>
              <a:ext uri="{FF2B5EF4-FFF2-40B4-BE49-F238E27FC236}">
                <a16:creationId xmlns:a16="http://schemas.microsoft.com/office/drawing/2014/main" id="{63BE237F-DFE2-52EA-9B21-D98065A32D38}"/>
              </a:ext>
            </a:extLst>
          </p:cNvPr>
          <p:cNvSpPr>
            <a:spLocks noGrp="1"/>
          </p:cNvSpPr>
          <p:nvPr>
            <p:ph idx="1"/>
          </p:nvPr>
        </p:nvSpPr>
        <p:spPr>
          <a:xfrm>
            <a:off x="4514671" y="1734617"/>
            <a:ext cx="7005077" cy="4084291"/>
          </a:xfrm>
        </p:spPr>
        <p:txBody>
          <a:bodyPr anchor="t">
            <a:noAutofit/>
          </a:bodyPr>
          <a:lstStyle/>
          <a:p>
            <a:pPr marL="342900" lvl="0" indent="-342900">
              <a:lnSpc>
                <a:spcPct val="110000"/>
              </a:lnSpc>
              <a:spcAft>
                <a:spcPts val="800"/>
              </a:spcAft>
              <a:buSzPts val="1000"/>
              <a:buFont typeface="Symbol" pitchFamily="2" charset="2"/>
              <a:buChar char=""/>
              <a:tabLst>
                <a:tab pos="457200" algn="l"/>
              </a:tabLst>
            </a:pPr>
            <a:r>
              <a:rPr lang="en-EE" sz="2400" b="1" kern="0" dirty="0">
                <a:effectLst/>
                <a:latin typeface="Arial" panose="020B0604020202020204" pitchFamily="34" charset="0"/>
                <a:ea typeface="Times New Roman" panose="02020603050405020304" pitchFamily="18" charset="0"/>
                <a:cs typeface="Arial" panose="020B0604020202020204" pitchFamily="34" charset="0"/>
              </a:rPr>
              <a:t>Ole kriitiline info tarbija</a:t>
            </a:r>
            <a:r>
              <a:rPr lang="en-EE" sz="2400" kern="0" dirty="0">
                <a:effectLst/>
                <a:latin typeface="Arial" panose="020B0604020202020204" pitchFamily="34" charset="0"/>
                <a:ea typeface="Times New Roman" panose="02020603050405020304" pitchFamily="18" charset="0"/>
                <a:cs typeface="Arial" panose="020B0604020202020204" pitchFamily="34" charset="0"/>
              </a:rPr>
              <a:t> – kontrolli allikaid, ära usu sensatsioonilisi pealkirju</a:t>
            </a:r>
            <a:endParaRPr lang="en-EE" sz="2400" kern="1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lnSpc>
                <a:spcPct val="110000"/>
              </a:lnSpc>
              <a:spcAft>
                <a:spcPts val="800"/>
              </a:spcAft>
              <a:buSzPts val="1000"/>
              <a:buFont typeface="Symbol" pitchFamily="2" charset="2"/>
              <a:buChar char=""/>
              <a:tabLst>
                <a:tab pos="457200" algn="l"/>
              </a:tabLst>
            </a:pPr>
            <a:r>
              <a:rPr lang="en-EE" sz="2400" b="1" kern="0" dirty="0">
                <a:effectLst/>
                <a:latin typeface="Arial" panose="020B0604020202020204" pitchFamily="34" charset="0"/>
                <a:ea typeface="Times New Roman" panose="02020603050405020304" pitchFamily="18" charset="0"/>
                <a:cs typeface="Arial" panose="020B0604020202020204" pitchFamily="34" charset="0"/>
              </a:rPr>
              <a:t>Tugevda oma küberhügieeni</a:t>
            </a:r>
            <a:r>
              <a:rPr lang="en-EE" sz="2400" kern="0" dirty="0">
                <a:effectLst/>
                <a:latin typeface="Arial" panose="020B0604020202020204" pitchFamily="34" charset="0"/>
                <a:ea typeface="Times New Roman" panose="02020603050405020304" pitchFamily="18" charset="0"/>
                <a:cs typeface="Arial" panose="020B0604020202020204" pitchFamily="34" charset="0"/>
              </a:rPr>
              <a:t> – kasuta tugevaid paroole, ära lange petukirjade ohvriks</a:t>
            </a:r>
            <a:endParaRPr lang="en-EE" sz="2400" kern="1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lnSpc>
                <a:spcPct val="110000"/>
              </a:lnSpc>
              <a:spcAft>
                <a:spcPts val="800"/>
              </a:spcAft>
              <a:buSzPts val="1000"/>
              <a:buFont typeface="Symbol" pitchFamily="2" charset="2"/>
              <a:buChar char=""/>
              <a:tabLst>
                <a:tab pos="457200" algn="l"/>
              </a:tabLst>
            </a:pPr>
            <a:r>
              <a:rPr lang="en-EE" sz="2400" b="1" kern="0" dirty="0">
                <a:effectLst/>
                <a:latin typeface="Arial" panose="020B0604020202020204" pitchFamily="34" charset="0"/>
                <a:ea typeface="Times New Roman" panose="02020603050405020304" pitchFamily="18" charset="0"/>
                <a:cs typeface="Arial" panose="020B0604020202020204" pitchFamily="34" charset="0"/>
              </a:rPr>
              <a:t>Osale ühiskondlikus debatis vastutus-tundlikult</a:t>
            </a:r>
            <a:r>
              <a:rPr lang="en-EE" sz="2400" kern="0" dirty="0">
                <a:effectLst/>
                <a:latin typeface="Arial" panose="020B0604020202020204" pitchFamily="34" charset="0"/>
                <a:ea typeface="Times New Roman" panose="02020603050405020304" pitchFamily="18" charset="0"/>
                <a:cs typeface="Arial" panose="020B0604020202020204" pitchFamily="34" charset="0"/>
              </a:rPr>
              <a:t> – levita usaldusväärset infot</a:t>
            </a:r>
            <a:endParaRPr lang="en-EE" sz="2400" kern="1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lnSpc>
                <a:spcPct val="110000"/>
              </a:lnSpc>
              <a:spcAft>
                <a:spcPts val="800"/>
              </a:spcAft>
              <a:buSzPts val="1000"/>
              <a:buFont typeface="Symbol" pitchFamily="2" charset="2"/>
              <a:buChar char=""/>
              <a:tabLst>
                <a:tab pos="457200" algn="l"/>
              </a:tabLst>
            </a:pPr>
            <a:r>
              <a:rPr lang="en-EE" sz="2400" b="1" kern="0" dirty="0">
                <a:effectLst/>
                <a:latin typeface="Arial" panose="020B0604020202020204" pitchFamily="34" charset="0"/>
                <a:ea typeface="Times New Roman" panose="02020603050405020304" pitchFamily="18" charset="0"/>
                <a:cs typeface="Arial" panose="020B0604020202020204" pitchFamily="34" charset="0"/>
              </a:rPr>
              <a:t>Toeta vaba ajakirjandust</a:t>
            </a:r>
            <a:r>
              <a:rPr lang="en-EE" sz="2400" kern="0" dirty="0">
                <a:effectLst/>
                <a:latin typeface="Arial" panose="020B0604020202020204" pitchFamily="34" charset="0"/>
                <a:ea typeface="Times New Roman" panose="02020603050405020304" pitchFamily="18" charset="0"/>
                <a:cs typeface="Arial" panose="020B0604020202020204" pitchFamily="34" charset="0"/>
              </a:rPr>
              <a:t> ja sõltumatuid meediaväljaandeid</a:t>
            </a:r>
            <a:endParaRPr lang="en-EE" sz="2400" kern="100" dirty="0">
              <a:effectLst/>
              <a:latin typeface="Arial" panose="020B0604020202020204" pitchFamily="34" charset="0"/>
              <a:ea typeface="Aptos" panose="020B0004020202020204" pitchFamily="34" charset="0"/>
              <a:cs typeface="Arial" panose="020B0604020202020204" pitchFamily="34" charset="0"/>
            </a:endParaRPr>
          </a:p>
          <a:p>
            <a:pPr>
              <a:lnSpc>
                <a:spcPct val="110000"/>
              </a:lnSpc>
            </a:pPr>
            <a:endParaRPr lang="en-EE" sz="2400" dirty="0">
              <a:latin typeface="Arial" panose="020B0604020202020204" pitchFamily="34" charset="0"/>
              <a:cs typeface="Arial" panose="020B0604020202020204" pitchFamily="34" charset="0"/>
            </a:endParaRPr>
          </a:p>
        </p:txBody>
      </p:sp>
      <p:cxnSp>
        <p:nvCxnSpPr>
          <p:cNvPr id="12" name="Straight Connector 11">
            <a:extLst>
              <a:ext uri="{FF2B5EF4-FFF2-40B4-BE49-F238E27FC236}">
                <a16:creationId xmlns:a16="http://schemas.microsoft.com/office/drawing/2014/main" id="{2EA0F4A6-3CC9-C9E2-BA02-58FA29F7DD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72253" y="6272784"/>
            <a:ext cx="10847495"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2743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DBDA151C-5770-45E4-AAFF-59E7F4038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B6E5AB4-77A3-085D-711D-534499755F90}"/>
              </a:ext>
            </a:extLst>
          </p:cNvPr>
          <p:cNvSpPr>
            <a:spLocks noGrp="1"/>
          </p:cNvSpPr>
          <p:nvPr>
            <p:ph type="title"/>
          </p:nvPr>
        </p:nvSpPr>
        <p:spPr>
          <a:xfrm>
            <a:off x="213075" y="542609"/>
            <a:ext cx="10847494" cy="1171069"/>
          </a:xfrm>
        </p:spPr>
        <p:txBody>
          <a:bodyPr anchor="t">
            <a:normAutofit/>
          </a:bodyPr>
          <a:lstStyle/>
          <a:p>
            <a:r>
              <a:rPr lang="en-EE" b="1" kern="0" dirty="0">
                <a:effectLst/>
                <a:latin typeface="Arial" panose="020B0604020202020204" pitchFamily="34" charset="0"/>
                <a:ea typeface="Times New Roman" panose="02020603050405020304" pitchFamily="18" charset="0"/>
                <a:cs typeface="Arial" panose="020B0604020202020204" pitchFamily="34" charset="0"/>
              </a:rPr>
              <a:t>Eesti NATO Ühingu roll</a:t>
            </a:r>
            <a:r>
              <a:rPr lang="en-EE" dirty="0">
                <a:effectLst/>
                <a:latin typeface="Arial" panose="020B0604020202020204" pitchFamily="34" charset="0"/>
                <a:cs typeface="Arial" panose="020B0604020202020204" pitchFamily="34" charset="0"/>
              </a:rPr>
              <a:t> </a:t>
            </a:r>
            <a:endParaRPr lang="en-EE" dirty="0">
              <a:latin typeface="Arial" panose="020B0604020202020204" pitchFamily="34" charset="0"/>
              <a:cs typeface="Arial" panose="020B0604020202020204" pitchFamily="34" charset="0"/>
            </a:endParaRPr>
          </a:p>
        </p:txBody>
      </p:sp>
      <p:pic>
        <p:nvPicPr>
          <p:cNvPr id="4" name="Picture 3" descr="EATA_vector .pdf">
            <a:extLst>
              <a:ext uri="{FF2B5EF4-FFF2-40B4-BE49-F238E27FC236}">
                <a16:creationId xmlns:a16="http://schemas.microsoft.com/office/drawing/2014/main" id="{742E0658-C21C-2CF6-E381-40CA2932E0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445" y="1713678"/>
            <a:ext cx="3760459" cy="3760459"/>
          </a:xfrm>
          <a:prstGeom prst="rect">
            <a:avLst/>
          </a:prstGeom>
        </p:spPr>
      </p:pic>
      <p:sp>
        <p:nvSpPr>
          <p:cNvPr id="3" name="Content Placeholder 2">
            <a:extLst>
              <a:ext uri="{FF2B5EF4-FFF2-40B4-BE49-F238E27FC236}">
                <a16:creationId xmlns:a16="http://schemas.microsoft.com/office/drawing/2014/main" id="{49621471-63D1-33C3-D427-5FFED459F712}"/>
              </a:ext>
            </a:extLst>
          </p:cNvPr>
          <p:cNvSpPr>
            <a:spLocks noGrp="1"/>
          </p:cNvSpPr>
          <p:nvPr>
            <p:ph idx="1"/>
          </p:nvPr>
        </p:nvSpPr>
        <p:spPr>
          <a:xfrm>
            <a:off x="6555179" y="547625"/>
            <a:ext cx="5495505" cy="3760459"/>
          </a:xfrm>
        </p:spPr>
        <p:txBody>
          <a:bodyPr anchor="t">
            <a:noAutofit/>
          </a:bodyPr>
          <a:lstStyle/>
          <a:p>
            <a:pPr marL="342900" lvl="0" indent="-342900">
              <a:lnSpc>
                <a:spcPct val="110000"/>
              </a:lnSpc>
              <a:spcAft>
                <a:spcPts val="800"/>
              </a:spcAft>
              <a:buSzPts val="1000"/>
              <a:buFont typeface="Symbol" pitchFamily="2" charset="2"/>
              <a:buChar char=""/>
              <a:tabLst>
                <a:tab pos="457200" algn="l"/>
              </a:tabLst>
            </a:pPr>
            <a:r>
              <a:rPr lang="en-EE" sz="2800" kern="0" dirty="0">
                <a:effectLst/>
                <a:latin typeface="Arial" panose="020B0604020202020204" pitchFamily="34" charset="0"/>
                <a:ea typeface="Times New Roman" panose="02020603050405020304" pitchFamily="18" charset="0"/>
                <a:cs typeface="Arial" panose="020B0604020202020204" pitchFamily="34" charset="0"/>
              </a:rPr>
              <a:t>Julgeoleku- ja küberkaitsealane haridus.</a:t>
            </a:r>
            <a:endParaRPr lang="en-EE" sz="2800" kern="1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lnSpc>
                <a:spcPct val="110000"/>
              </a:lnSpc>
              <a:spcAft>
                <a:spcPts val="800"/>
              </a:spcAft>
              <a:buSzPts val="1000"/>
              <a:buFont typeface="Symbol" pitchFamily="2" charset="2"/>
              <a:buChar char=""/>
              <a:tabLst>
                <a:tab pos="457200" algn="l"/>
              </a:tabLst>
            </a:pPr>
            <a:r>
              <a:rPr lang="en-EE" sz="2800" kern="0" dirty="0">
                <a:effectLst/>
                <a:latin typeface="Arial" panose="020B0604020202020204" pitchFamily="34" charset="0"/>
                <a:ea typeface="Times New Roman" panose="02020603050405020304" pitchFamily="18" charset="0"/>
                <a:cs typeface="Arial" panose="020B0604020202020204" pitchFamily="34" charset="0"/>
              </a:rPr>
              <a:t>Noorte ja kodanikuühiskonna kaasamine.</a:t>
            </a:r>
            <a:endParaRPr lang="en-EE" sz="2800" kern="1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lnSpc>
                <a:spcPct val="110000"/>
              </a:lnSpc>
              <a:spcAft>
                <a:spcPts val="800"/>
              </a:spcAft>
              <a:buSzPts val="1000"/>
              <a:buFont typeface="Symbol" pitchFamily="2" charset="2"/>
              <a:buChar char=""/>
              <a:tabLst>
                <a:tab pos="457200" algn="l"/>
              </a:tabLst>
            </a:pPr>
            <a:r>
              <a:rPr lang="en-EE" sz="2800" kern="0" dirty="0">
                <a:effectLst/>
                <a:latin typeface="Arial" panose="020B0604020202020204" pitchFamily="34" charset="0"/>
                <a:ea typeface="Times New Roman" panose="02020603050405020304" pitchFamily="18" charset="0"/>
                <a:cs typeface="Arial" panose="020B0604020202020204" pitchFamily="34" charset="0"/>
              </a:rPr>
              <a:t>Kaitse ja küberjulgeoleku teadlikkuse tõstmine.</a:t>
            </a:r>
            <a:endParaRPr lang="en-EE" sz="2800" kern="1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lnSpc>
                <a:spcPct val="110000"/>
              </a:lnSpc>
              <a:spcAft>
                <a:spcPts val="800"/>
              </a:spcAft>
              <a:buSzPts val="1000"/>
              <a:buFont typeface="Symbol" pitchFamily="2" charset="2"/>
              <a:buChar char=""/>
              <a:tabLst>
                <a:tab pos="457200" algn="l"/>
              </a:tabLst>
            </a:pPr>
            <a:r>
              <a:rPr lang="en-EE" sz="2800" kern="0" dirty="0">
                <a:effectLst/>
                <a:latin typeface="Arial" panose="020B0604020202020204" pitchFamily="34" charset="0"/>
                <a:ea typeface="Times New Roman" panose="02020603050405020304" pitchFamily="18" charset="0"/>
                <a:cs typeface="Arial" panose="020B0604020202020204" pitchFamily="34" charset="0"/>
              </a:rPr>
              <a:t>Küberkaitse ja desinformatsiooniga võitlemine.</a:t>
            </a:r>
            <a:endParaRPr lang="en-EE" sz="2800" kern="100" dirty="0">
              <a:effectLst/>
              <a:latin typeface="Arial" panose="020B0604020202020204" pitchFamily="34" charset="0"/>
              <a:ea typeface="Aptos" panose="020B0004020202020204" pitchFamily="34" charset="0"/>
              <a:cs typeface="Arial" panose="020B0604020202020204" pitchFamily="34" charset="0"/>
            </a:endParaRPr>
          </a:p>
          <a:p>
            <a:pPr>
              <a:lnSpc>
                <a:spcPct val="110000"/>
              </a:lnSpc>
            </a:pPr>
            <a:endParaRPr lang="en-EE" sz="2800" dirty="0">
              <a:latin typeface="Arial" panose="020B0604020202020204" pitchFamily="34" charset="0"/>
              <a:cs typeface="Arial" panose="020B0604020202020204" pitchFamily="34" charset="0"/>
            </a:endParaRPr>
          </a:p>
        </p:txBody>
      </p:sp>
      <p:cxnSp>
        <p:nvCxnSpPr>
          <p:cNvPr id="18" name="Straight Connector 17">
            <a:extLst>
              <a:ext uri="{FF2B5EF4-FFF2-40B4-BE49-F238E27FC236}">
                <a16:creationId xmlns:a16="http://schemas.microsoft.com/office/drawing/2014/main" id="{2EA0F4A6-3CC9-C9E2-BA02-58FA29F7DD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72253" y="6272784"/>
            <a:ext cx="10847495"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6697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BDA151C-5770-45E4-AAFF-59E7F4038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852690-6C7E-497B-DDE2-6A2B03A242AF}"/>
              </a:ext>
            </a:extLst>
          </p:cNvPr>
          <p:cNvSpPr>
            <a:spLocks noGrp="1"/>
          </p:cNvSpPr>
          <p:nvPr>
            <p:ph type="title"/>
          </p:nvPr>
        </p:nvSpPr>
        <p:spPr>
          <a:xfrm>
            <a:off x="428045" y="255719"/>
            <a:ext cx="10847494" cy="1171069"/>
          </a:xfrm>
        </p:spPr>
        <p:txBody>
          <a:bodyPr anchor="t">
            <a:normAutofit fontScale="90000"/>
          </a:bodyPr>
          <a:lstStyle/>
          <a:p>
            <a:r>
              <a:rPr lang="en-EE" dirty="0">
                <a:latin typeface="Arial" panose="020B0604020202020204" pitchFamily="34" charset="0"/>
                <a:cs typeface="Arial" panose="020B0604020202020204" pitchFamily="34" charset="0"/>
              </a:rPr>
              <a:t>MEIE</a:t>
            </a:r>
            <a:br>
              <a:rPr lang="en-EE" dirty="0">
                <a:latin typeface="Arial" panose="020B0604020202020204" pitchFamily="34" charset="0"/>
                <a:cs typeface="Arial" panose="020B0604020202020204" pitchFamily="34" charset="0"/>
              </a:rPr>
            </a:br>
            <a:r>
              <a:rPr lang="en-EE" dirty="0">
                <a:latin typeface="Arial" panose="020B0604020202020204" pitchFamily="34" charset="0"/>
                <a:cs typeface="Arial" panose="020B0604020202020204" pitchFamily="34" charset="0"/>
              </a:rPr>
              <a:t>HARIDUS-</a:t>
            </a:r>
            <a:br>
              <a:rPr lang="en-EE" dirty="0">
                <a:latin typeface="Arial" panose="020B0604020202020204" pitchFamily="34" charset="0"/>
                <a:cs typeface="Arial" panose="020B0604020202020204" pitchFamily="34" charset="0"/>
              </a:rPr>
            </a:br>
            <a:r>
              <a:rPr lang="en-EE" dirty="0">
                <a:latin typeface="Arial" panose="020B0604020202020204" pitchFamily="34" charset="0"/>
                <a:cs typeface="Arial" panose="020B0604020202020204" pitchFamily="34" charset="0"/>
              </a:rPr>
              <a:t>PROGRAMMID</a:t>
            </a:r>
          </a:p>
        </p:txBody>
      </p:sp>
      <p:pic>
        <p:nvPicPr>
          <p:cNvPr id="7" name="Graphic 6" descr="Flag Outline">
            <a:extLst>
              <a:ext uri="{FF2B5EF4-FFF2-40B4-BE49-F238E27FC236}">
                <a16:creationId xmlns:a16="http://schemas.microsoft.com/office/drawing/2014/main" id="{F1695F9D-0FED-E25A-25E0-A0F9F7AAD15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3232" y="2256287"/>
            <a:ext cx="3760459" cy="3760459"/>
          </a:xfrm>
          <a:prstGeom prst="rect">
            <a:avLst/>
          </a:prstGeom>
        </p:spPr>
      </p:pic>
      <p:sp>
        <p:nvSpPr>
          <p:cNvPr id="3" name="Content Placeholder 2">
            <a:extLst>
              <a:ext uri="{FF2B5EF4-FFF2-40B4-BE49-F238E27FC236}">
                <a16:creationId xmlns:a16="http://schemas.microsoft.com/office/drawing/2014/main" id="{C004233A-A398-75A5-B35B-C6162AC64FA5}"/>
              </a:ext>
            </a:extLst>
          </p:cNvPr>
          <p:cNvSpPr>
            <a:spLocks noGrp="1"/>
          </p:cNvSpPr>
          <p:nvPr>
            <p:ph idx="1"/>
          </p:nvPr>
        </p:nvSpPr>
        <p:spPr>
          <a:xfrm>
            <a:off x="6427304" y="389562"/>
            <a:ext cx="5051464" cy="4589958"/>
          </a:xfrm>
        </p:spPr>
        <p:txBody>
          <a:bodyPr anchor="t">
            <a:noAutofit/>
          </a:bodyPr>
          <a:lstStyle/>
          <a:p>
            <a:pPr marL="342900" lvl="0" indent="-342900">
              <a:spcAft>
                <a:spcPts val="800"/>
              </a:spcAft>
              <a:buSzPts val="1000"/>
              <a:buFont typeface="Symbol" pitchFamily="2" charset="2"/>
              <a:buChar char=""/>
              <a:tabLst>
                <a:tab pos="457200" algn="l"/>
              </a:tabLst>
            </a:pPr>
            <a:r>
              <a:rPr lang="en-EE" sz="2800" kern="0" dirty="0">
                <a:effectLst/>
                <a:latin typeface="Arial" panose="020B0604020202020204" pitchFamily="34" charset="0"/>
                <a:ea typeface="Times New Roman" panose="02020603050405020304" pitchFamily="18" charset="0"/>
                <a:cs typeface="Arial" panose="020B0604020202020204" pitchFamily="34" charset="0"/>
              </a:rPr>
              <a:t>Koolikülastused, seminari ja konverentsid</a:t>
            </a:r>
            <a:endParaRPr lang="en-EE" sz="2800" kern="1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spcAft>
                <a:spcPts val="800"/>
              </a:spcAft>
              <a:buSzPts val="1000"/>
              <a:buFont typeface="Symbol" pitchFamily="2" charset="2"/>
              <a:buChar char=""/>
              <a:tabLst>
                <a:tab pos="457200" algn="l"/>
              </a:tabLst>
            </a:pPr>
            <a:r>
              <a:rPr lang="en-EE" sz="2800" kern="0" dirty="0">
                <a:effectLst/>
                <a:latin typeface="Arial" panose="020B0604020202020204" pitchFamily="34" charset="0"/>
                <a:ea typeface="Times New Roman" panose="02020603050405020304" pitchFamily="18" charset="0"/>
                <a:cs typeface="Arial" panose="020B0604020202020204" pitchFamily="34" charset="0"/>
              </a:rPr>
              <a:t>NATO noorsaadiku programm</a:t>
            </a:r>
            <a:endParaRPr lang="en-EE" sz="2800" kern="1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spcAft>
                <a:spcPts val="800"/>
              </a:spcAft>
              <a:buSzPts val="1000"/>
              <a:buFont typeface="Symbol" pitchFamily="2" charset="2"/>
              <a:buChar char=""/>
              <a:tabLst>
                <a:tab pos="457200" algn="l"/>
              </a:tabLst>
            </a:pPr>
            <a:r>
              <a:rPr lang="en-EE" sz="2800" kern="0" dirty="0">
                <a:effectLst/>
                <a:latin typeface="Arial" panose="020B0604020202020204" pitchFamily="34" charset="0"/>
                <a:ea typeface="Times New Roman" panose="02020603050405020304" pitchFamily="18" charset="0"/>
                <a:cs typeface="Arial" panose="020B0604020202020204" pitchFamily="34" charset="0"/>
              </a:rPr>
              <a:t>Küberkaitse teadlikkuse tõstmine ja valikkursus gümnaasiumis</a:t>
            </a:r>
            <a:endParaRPr lang="en-EE" sz="2800" kern="1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spcAft>
                <a:spcPts val="800"/>
              </a:spcAft>
              <a:buSzPts val="1000"/>
              <a:buFont typeface="Symbol" pitchFamily="2" charset="2"/>
              <a:buChar char=""/>
              <a:tabLst>
                <a:tab pos="457200" algn="l"/>
              </a:tabLst>
            </a:pPr>
            <a:r>
              <a:rPr lang="en-EE" sz="2800" kern="0" dirty="0">
                <a:effectLst/>
                <a:latin typeface="Arial" panose="020B0604020202020204" pitchFamily="34" charset="0"/>
                <a:ea typeface="Times New Roman" panose="02020603050405020304" pitchFamily="18" charset="0"/>
                <a:cs typeface="Arial" panose="020B0604020202020204" pitchFamily="34" charset="0"/>
              </a:rPr>
              <a:t>Üle-Euroopaline küberkaitsevõistlus (ECSC)</a:t>
            </a:r>
            <a:endParaRPr lang="en-EE" sz="2800" kern="100" dirty="0">
              <a:effectLst/>
              <a:latin typeface="Arial" panose="020B0604020202020204" pitchFamily="34" charset="0"/>
              <a:ea typeface="Aptos" panose="020B0004020202020204" pitchFamily="34" charset="0"/>
              <a:cs typeface="Arial" panose="020B0604020202020204" pitchFamily="34" charset="0"/>
            </a:endParaRPr>
          </a:p>
          <a:p>
            <a:endParaRPr lang="en-EE" sz="2800" dirty="0">
              <a:latin typeface="Arial" panose="020B0604020202020204" pitchFamily="34" charset="0"/>
              <a:cs typeface="Arial" panose="020B0604020202020204" pitchFamily="34" charset="0"/>
            </a:endParaRPr>
          </a:p>
        </p:txBody>
      </p:sp>
      <p:cxnSp>
        <p:nvCxnSpPr>
          <p:cNvPr id="12" name="Straight Connector 11">
            <a:extLst>
              <a:ext uri="{FF2B5EF4-FFF2-40B4-BE49-F238E27FC236}">
                <a16:creationId xmlns:a16="http://schemas.microsoft.com/office/drawing/2014/main" id="{2EA0F4A6-3CC9-C9E2-BA02-58FA29F7DD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72253" y="6272784"/>
            <a:ext cx="10847495"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2043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BDA151C-5770-45E4-AAFF-59E7F4038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0B1E039-D2A0-E7A1-295F-5DB3AFE8D92E}"/>
              </a:ext>
            </a:extLst>
          </p:cNvPr>
          <p:cNvSpPr>
            <a:spLocks noGrp="1"/>
          </p:cNvSpPr>
          <p:nvPr>
            <p:ph type="title"/>
          </p:nvPr>
        </p:nvSpPr>
        <p:spPr>
          <a:xfrm>
            <a:off x="672253" y="255719"/>
            <a:ext cx="11128367" cy="1171069"/>
          </a:xfrm>
        </p:spPr>
        <p:txBody>
          <a:bodyPr anchor="t">
            <a:noAutofit/>
          </a:bodyPr>
          <a:lstStyle/>
          <a:p>
            <a:pPr algn="ctr">
              <a:lnSpc>
                <a:spcPct val="90000"/>
              </a:lnSpc>
            </a:pPr>
            <a:r>
              <a:rPr lang="en-EE" b="1" kern="0" dirty="0">
                <a:effectLst/>
                <a:latin typeface="Arial" panose="020B0604020202020204" pitchFamily="34" charset="0"/>
                <a:ea typeface="Times New Roman" panose="02020603050405020304" pitchFamily="18" charset="0"/>
                <a:cs typeface="Arial" panose="020B0604020202020204" pitchFamily="34" charset="0"/>
              </a:rPr>
              <a:t>Kuidas Eesti NATO Ühing aitab kaitsta demokraatlikke väärtusi?</a:t>
            </a:r>
            <a:br>
              <a:rPr lang="en-EE" kern="100" dirty="0">
                <a:effectLst/>
                <a:latin typeface="Arial" panose="020B0604020202020204" pitchFamily="34" charset="0"/>
                <a:ea typeface="Aptos" panose="020B0004020202020204" pitchFamily="34" charset="0"/>
                <a:cs typeface="Arial" panose="020B0604020202020204" pitchFamily="34" charset="0"/>
              </a:rPr>
            </a:br>
            <a:endParaRPr lang="en-EE" dirty="0">
              <a:latin typeface="Arial" panose="020B0604020202020204" pitchFamily="34" charset="0"/>
              <a:cs typeface="Arial" panose="020B0604020202020204" pitchFamily="34" charset="0"/>
            </a:endParaRPr>
          </a:p>
        </p:txBody>
      </p:sp>
      <p:pic>
        <p:nvPicPr>
          <p:cNvPr id="7" name="Graphic 6" descr="Robot Outline">
            <a:extLst>
              <a:ext uri="{FF2B5EF4-FFF2-40B4-BE49-F238E27FC236}">
                <a16:creationId xmlns:a16="http://schemas.microsoft.com/office/drawing/2014/main" id="{18B98E32-8F30-4B8A-923B-A2DAEFDDCE3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3232" y="2256287"/>
            <a:ext cx="3760459" cy="3760459"/>
          </a:xfrm>
          <a:prstGeom prst="rect">
            <a:avLst/>
          </a:prstGeom>
        </p:spPr>
      </p:pic>
      <p:sp>
        <p:nvSpPr>
          <p:cNvPr id="3" name="Content Placeholder 2">
            <a:extLst>
              <a:ext uri="{FF2B5EF4-FFF2-40B4-BE49-F238E27FC236}">
                <a16:creationId xmlns:a16="http://schemas.microsoft.com/office/drawing/2014/main" id="{6CCCC5C4-678E-517C-E426-A30F3CC46809}"/>
              </a:ext>
            </a:extLst>
          </p:cNvPr>
          <p:cNvSpPr>
            <a:spLocks noGrp="1"/>
          </p:cNvSpPr>
          <p:nvPr>
            <p:ph idx="1"/>
          </p:nvPr>
        </p:nvSpPr>
        <p:spPr>
          <a:xfrm>
            <a:off x="4856048" y="1927110"/>
            <a:ext cx="6622720" cy="3760459"/>
          </a:xfrm>
        </p:spPr>
        <p:txBody>
          <a:bodyPr anchor="t">
            <a:noAutofit/>
          </a:bodyPr>
          <a:lstStyle/>
          <a:p>
            <a:pPr marL="342900" lvl="0" indent="-342900">
              <a:spcAft>
                <a:spcPts val="800"/>
              </a:spcAft>
              <a:buSzPts val="1000"/>
              <a:buFont typeface="Symbol" pitchFamily="2" charset="2"/>
              <a:buChar char=""/>
              <a:tabLst>
                <a:tab pos="457200" algn="l"/>
              </a:tabLst>
            </a:pPr>
            <a:r>
              <a:rPr lang="en-EE" sz="2800" b="1" kern="0" dirty="0">
                <a:effectLst/>
                <a:latin typeface="Arial" panose="020B0604020202020204" pitchFamily="34" charset="0"/>
                <a:ea typeface="Times New Roman" panose="02020603050405020304" pitchFamily="18" charset="0"/>
                <a:cs typeface="Arial" panose="020B0604020202020204" pitchFamily="34" charset="0"/>
              </a:rPr>
              <a:t>Teadlikkuse tõstmine:</a:t>
            </a:r>
            <a:r>
              <a:rPr lang="en-EE" sz="2800" kern="0" dirty="0">
                <a:effectLst/>
                <a:latin typeface="Arial" panose="020B0604020202020204" pitchFamily="34" charset="0"/>
                <a:ea typeface="Times New Roman" panose="02020603050405020304" pitchFamily="18" charset="0"/>
                <a:cs typeface="Arial" panose="020B0604020202020204" pitchFamily="34" charset="0"/>
              </a:rPr>
              <a:t> pakkudes usaldusväärset infot</a:t>
            </a:r>
            <a:endParaRPr lang="en-EE" sz="2800" kern="1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spcAft>
                <a:spcPts val="800"/>
              </a:spcAft>
              <a:buSzPts val="1000"/>
              <a:buFont typeface="Symbol" pitchFamily="2" charset="2"/>
              <a:buChar char=""/>
              <a:tabLst>
                <a:tab pos="457200" algn="l"/>
              </a:tabLst>
            </a:pPr>
            <a:r>
              <a:rPr lang="en-EE" sz="2800" b="1" kern="0" dirty="0">
                <a:effectLst/>
                <a:latin typeface="Arial" panose="020B0604020202020204" pitchFamily="34" charset="0"/>
                <a:ea typeface="Times New Roman" panose="02020603050405020304" pitchFamily="18" charset="0"/>
                <a:cs typeface="Arial" panose="020B0604020202020204" pitchFamily="34" charset="0"/>
              </a:rPr>
              <a:t>Küberhügieeni haridus:</a:t>
            </a:r>
            <a:r>
              <a:rPr lang="en-EE" sz="2800" kern="0" dirty="0">
                <a:effectLst/>
                <a:latin typeface="Arial" panose="020B0604020202020204" pitchFamily="34" charset="0"/>
                <a:ea typeface="Times New Roman" panose="02020603050405020304" pitchFamily="18" charset="0"/>
                <a:cs typeface="Arial" panose="020B0604020202020204" pitchFamily="34" charset="0"/>
              </a:rPr>
              <a:t> küberkaitse valikkursus, õppematerjalid</a:t>
            </a:r>
            <a:endParaRPr lang="en-EE" sz="2800" kern="1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spcAft>
                <a:spcPts val="800"/>
              </a:spcAft>
              <a:buSzPts val="1000"/>
              <a:buFont typeface="Symbol" pitchFamily="2" charset="2"/>
              <a:buChar char=""/>
              <a:tabLst>
                <a:tab pos="457200" algn="l"/>
              </a:tabLst>
            </a:pPr>
            <a:r>
              <a:rPr lang="en-EE" sz="2800" b="1" kern="0" dirty="0">
                <a:effectLst/>
                <a:latin typeface="Arial" panose="020B0604020202020204" pitchFamily="34" charset="0"/>
                <a:ea typeface="Times New Roman" panose="02020603050405020304" pitchFamily="18" charset="0"/>
                <a:cs typeface="Arial" panose="020B0604020202020204" pitchFamily="34" charset="0"/>
              </a:rPr>
              <a:t>Desinformatsioonivastane töö:</a:t>
            </a:r>
            <a:r>
              <a:rPr lang="en-EE" sz="2800" kern="0" dirty="0">
                <a:effectLst/>
                <a:latin typeface="Arial" panose="020B0604020202020204" pitchFamily="34" charset="0"/>
                <a:ea typeface="Times New Roman" panose="02020603050405020304" pitchFamily="18" charset="0"/>
                <a:cs typeface="Arial" panose="020B0604020202020204" pitchFamily="34" charset="0"/>
              </a:rPr>
              <a:t> meediakirjaoskuse edendamine</a:t>
            </a:r>
            <a:endParaRPr lang="en-EE" sz="2800" kern="100" dirty="0">
              <a:effectLst/>
              <a:latin typeface="Arial" panose="020B0604020202020204" pitchFamily="34" charset="0"/>
              <a:ea typeface="Aptos" panose="020B0004020202020204" pitchFamily="34" charset="0"/>
              <a:cs typeface="Arial" panose="020B0604020202020204" pitchFamily="34" charset="0"/>
            </a:endParaRPr>
          </a:p>
          <a:p>
            <a:endParaRPr lang="en-EE" sz="2800" dirty="0">
              <a:latin typeface="Arial" panose="020B0604020202020204" pitchFamily="34" charset="0"/>
              <a:cs typeface="Arial" panose="020B0604020202020204" pitchFamily="34" charset="0"/>
            </a:endParaRPr>
          </a:p>
        </p:txBody>
      </p:sp>
      <p:cxnSp>
        <p:nvCxnSpPr>
          <p:cNvPr id="19" name="Straight Connector 18">
            <a:extLst>
              <a:ext uri="{FF2B5EF4-FFF2-40B4-BE49-F238E27FC236}">
                <a16:creationId xmlns:a16="http://schemas.microsoft.com/office/drawing/2014/main" id="{2EA0F4A6-3CC9-C9E2-BA02-58FA29F7DD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72253" y="6272784"/>
            <a:ext cx="10847495"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3033080"/>
      </p:ext>
    </p:extLst>
  </p:cSld>
  <p:clrMapOvr>
    <a:masterClrMapping/>
  </p:clrMapOvr>
</p:sld>
</file>

<file path=ppt/theme/theme1.xml><?xml version="1.0" encoding="utf-8"?>
<a:theme xmlns:a="http://schemas.openxmlformats.org/drawingml/2006/main" name="DashVTI">
  <a:themeElements>
    <a:clrScheme name="Custom 6">
      <a:dk1>
        <a:sysClr val="windowText" lastClr="000000"/>
      </a:dk1>
      <a:lt1>
        <a:sysClr val="window" lastClr="FFFFFF"/>
      </a:lt1>
      <a:dk2>
        <a:srgbClr val="0D1C3B"/>
      </a:dk2>
      <a:lt2>
        <a:srgbClr val="F5F2F9"/>
      </a:lt2>
      <a:accent1>
        <a:srgbClr val="1973EB"/>
      </a:accent1>
      <a:accent2>
        <a:srgbClr val="25C8A2"/>
      </a:accent2>
      <a:accent3>
        <a:srgbClr val="BF8ED1"/>
      </a:accent3>
      <a:accent4>
        <a:srgbClr val="FE733C"/>
      </a:accent4>
      <a:accent5>
        <a:srgbClr val="FE5A5A"/>
      </a:accent5>
      <a:accent6>
        <a:srgbClr val="1AC16E"/>
      </a:accent6>
      <a:hlink>
        <a:srgbClr val="1AC16E"/>
      </a:hlink>
      <a:folHlink>
        <a:srgbClr val="00B0F0"/>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0A75137F-CDEB-4E94-A788-9D255EBE1B91}" vid="{DE9A6A09-5855-45A3-8E99-4290ED24057C}"/>
    </a:ext>
  </a:extLst>
</a:theme>
</file>

<file path=docProps/app.xml><?xml version="1.0" encoding="utf-8"?>
<Properties xmlns="http://schemas.openxmlformats.org/officeDocument/2006/extended-properties" xmlns:vt="http://schemas.openxmlformats.org/officeDocument/2006/docPropsVTypes">
  <TotalTime>34</TotalTime>
  <Words>270</Words>
  <Application>Microsoft Macintosh PowerPoint</Application>
  <PresentationFormat>Widescreen</PresentationFormat>
  <Paragraphs>42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Arial</vt:lpstr>
      <vt:lpstr>Grandview Display</vt:lpstr>
      <vt:lpstr>Symbol</vt:lpstr>
      <vt:lpstr>Times New Roman</vt:lpstr>
      <vt:lpstr>DashVTI</vt:lpstr>
      <vt:lpstr>Demokraatlikud väärtused ja infoturve turbulentsel ajal   Krista Mulenok  EV kodanik TLÜ Haapsalu kolledži magistrant Eesti NATO Ühingu juhatuse esimees NATO Ühingute katuseorganisatsiooni juhatuse liige Kuldne Liiga MTÜ vanemaealiste võrgustiku koordinaator Carolin Illenzeeri Fondi nõukogu liige </vt:lpstr>
      <vt:lpstr>ETTEKANDE EESMÄRK</vt:lpstr>
      <vt:lpstr>DEMOKRAATLIKUD PÕHIVÄÄRTUSED</vt:lpstr>
      <vt:lpstr>DEMOKRAATIA OHUSTAJAD</vt:lpstr>
      <vt:lpstr>INFOTURVE JA KÜBERJULGEOLEK DEMOKRAATIA KAITSEL</vt:lpstr>
      <vt:lpstr>Teadlikud kodanikud on demokraatia kaitsel võtmekohal ! </vt:lpstr>
      <vt:lpstr>Eesti NATO Ühingu roll </vt:lpstr>
      <vt:lpstr>MEIE HARIDUS- PROGRAMMID</vt:lpstr>
      <vt:lpstr>Kuidas Eesti NATO Ühing aitab kaitsta demokraatlikke väärtusi? </vt:lpstr>
      <vt:lpstr>Suur tänu tähelepanu eest!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Mia Mulenok</dc:creator>
  <cp:lastModifiedBy>Mia Mulenok</cp:lastModifiedBy>
  <cp:revision>7</cp:revision>
  <dcterms:created xsi:type="dcterms:W3CDTF">2025-03-24T16:04:55Z</dcterms:created>
  <dcterms:modified xsi:type="dcterms:W3CDTF">2025-03-24T16:39:46Z</dcterms:modified>
</cp:coreProperties>
</file>