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ontent with Caption">
    <p:bg>
      <p:bgPr>
        <a:blipFill rotWithShape="0">
          <a:blip r:embed="rId2" cstate="print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/>
          <p:cNvPicPr/>
          <p:nvPr/>
        </p:nvPicPr>
        <p:blipFill>
          <a:blip r:embed="rId3" cstate="print"/>
          <a:srcRect l="3610"/>
          <a:stretch/>
        </p:blipFill>
        <p:spPr>
          <a:xfrm>
            <a:off x="0" y="2669760"/>
            <a:ext cx="4035240" cy="41864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3" name="Picture 6"/>
          <p:cNvPicPr/>
          <p:nvPr/>
        </p:nvPicPr>
        <p:blipFill>
          <a:blip r:embed="rId4" cstate="print"/>
          <a:srcRect l="35647"/>
          <a:stretch/>
        </p:blipFill>
        <p:spPr>
          <a:xfrm>
            <a:off x="0" y="2892240"/>
            <a:ext cx="1520640" cy="23637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4" name="Oval 15"/>
          <p:cNvSpPr/>
          <p:nvPr/>
        </p:nvSpPr>
        <p:spPr>
          <a:xfrm>
            <a:off x="8609040" y="1676520"/>
            <a:ext cx="2817720" cy="2817720"/>
          </a:xfrm>
          <a:prstGeom prst="ellipse">
            <a:avLst/>
          </a:prstGeom>
          <a:gradFill rotWithShape="0"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38160" dist="2556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5" name="Picture 8"/>
          <p:cNvPicPr/>
          <p:nvPr/>
        </p:nvPicPr>
        <p:blipFill>
          <a:blip r:embed="rId5" cstate="print"/>
          <a:srcRect t="28812"/>
          <a:stretch/>
        </p:blipFill>
        <p:spPr>
          <a:xfrm>
            <a:off x="7999560" y="0"/>
            <a:ext cx="1601640" cy="113976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6" name="Picture 9"/>
          <p:cNvPicPr/>
          <p:nvPr/>
        </p:nvPicPr>
        <p:blipFill>
          <a:blip r:embed="rId6" cstate="print"/>
          <a:srcRect b="23333"/>
          <a:stretch/>
        </p:blipFill>
        <p:spPr>
          <a:xfrm>
            <a:off x="8605800" y="6095880"/>
            <a:ext cx="991800" cy="760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7" name="Rectangle 13"/>
          <p:cNvSpPr/>
          <p:nvPr/>
        </p:nvSpPr>
        <p:spPr>
          <a:xfrm>
            <a:off x="10437840" y="0"/>
            <a:ext cx="684000" cy="1141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38160" dist="2556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8" name="PlaceHolder 1"/>
          <p:cNvSpPr>
            <a:spLocks noGrp="1"/>
          </p:cNvSpPr>
          <p:nvPr>
            <p:ph type="title"/>
          </p:nvPr>
        </p:nvSpPr>
        <p:spPr>
          <a:xfrm>
            <a:off x="1154880" y="1447920"/>
            <a:ext cx="3399120" cy="14461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/>
          <a:p>
            <a:pPr indent="0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2400" b="0" u="none" strike="noStrike">
                <a:solidFill>
                  <a:schemeClr val="lt2"/>
                </a:solidFill>
                <a:effectLst/>
                <a:uFillTx/>
                <a:latin typeface="Century Gothic"/>
              </a:rPr>
              <a:t>Click to edit Master title style</a:t>
            </a:r>
            <a:endParaRPr lang="ru-RU" sz="2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9" name="PlaceHolder 2"/>
          <p:cNvSpPr>
            <a:spLocks noGrp="1"/>
          </p:cNvSpPr>
          <p:nvPr>
            <p:ph type="body"/>
          </p:nvPr>
        </p:nvSpPr>
        <p:spPr>
          <a:xfrm>
            <a:off x="4784760" y="1447920"/>
            <a:ext cx="5194080" cy="45702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rmAutofit/>
          </a:bodyPr>
          <a:lstStyle/>
          <a:p>
            <a:pPr marL="343080" indent="-343080" defTabSz="45720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en-US" sz="20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Click to edit Master text styles</a:t>
            </a:r>
            <a:endParaRPr lang="ru-RU" sz="20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743040" lvl="1" indent="-285840" defTabSz="45720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en-US" sz="18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Second level</a:t>
            </a:r>
            <a:endParaRPr lang="ru-RU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1143000" lvl="2" indent="-228600" defTabSz="45720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en-US" sz="16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Third level</a:t>
            </a:r>
            <a:endParaRPr lang="ru-RU" sz="16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1600200" lvl="3" indent="-228600" defTabSz="45720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en-US" sz="14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Fourth level</a:t>
            </a:r>
            <a:endParaRPr lang="ru-RU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2057400" lvl="4" indent="-228600" defTabSz="45720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en-US" sz="14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Fifth level</a:t>
            </a:r>
            <a:endParaRPr lang="ru-RU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0" name="PlaceHolder 3"/>
          <p:cNvSpPr>
            <a:spLocks noGrp="1"/>
          </p:cNvSpPr>
          <p:nvPr>
            <p:ph type="body"/>
          </p:nvPr>
        </p:nvSpPr>
        <p:spPr>
          <a:xfrm>
            <a:off x="1154880" y="3129120"/>
            <a:ext cx="3399120" cy="2893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 defTabSz="457200">
              <a:lnSpc>
                <a:spcPct val="10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en-US" sz="14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Click to edit Master text styles</a:t>
            </a:r>
            <a:endParaRPr lang="ru-RU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1" name="PlaceHolder 4"/>
          <p:cNvSpPr>
            <a:spLocks noGrp="1"/>
          </p:cNvSpPr>
          <p:nvPr>
            <p:ph type="dt" idx="1"/>
          </p:nvPr>
        </p:nvSpPr>
        <p:spPr>
          <a:xfrm rot="5400000">
            <a:off x="10157040" y="1790640"/>
            <a:ext cx="988920" cy="3031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indent="0" defTabSz="457200">
              <a:lnSpc>
                <a:spcPct val="100000"/>
              </a:lnSpc>
              <a:buNone/>
              <a:tabLst>
                <a:tab pos="0" algn="l"/>
              </a:tabLst>
              <a:defRPr lang="en-US" sz="1100" b="0" u="none" strike="noStrike">
                <a:solidFill>
                  <a:schemeClr val="lt1">
                    <a:tint val="75000"/>
                    <a:alpha val="60000"/>
                  </a:schemeClr>
                </a:solidFill>
                <a:effectLst/>
                <a:uFillTx/>
                <a:latin typeface="Century Gothic"/>
              </a:defRPr>
            </a:lvl1pPr>
          </a:lstStyle>
          <a:p>
            <a:pPr indent="0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1100" b="0" u="none" strike="noStrike">
                <a:solidFill>
                  <a:schemeClr val="lt1">
                    <a:tint val="75000"/>
                    <a:alpha val="60000"/>
                  </a:schemeClr>
                </a:solidFill>
                <a:effectLst/>
                <a:uFillTx/>
                <a:latin typeface="Century Gothic"/>
              </a:rPr>
              <a:t>&lt;date/time&gt;</a:t>
            </a:r>
            <a:endParaRPr lang="ru-RU" sz="1100" b="0" u="none" strike="noStrike">
              <a:solidFill>
                <a:srgbClr val="FFFFFF"/>
              </a:solidFill>
              <a:effectLst/>
              <a:uFillTx/>
              <a:latin typeface="Times New Roman"/>
            </a:endParaRPr>
          </a:p>
        </p:txBody>
      </p:sp>
      <p:sp>
        <p:nvSpPr>
          <p:cNvPr id="12" name="PlaceHolder 5"/>
          <p:cNvSpPr>
            <a:spLocks noGrp="1"/>
          </p:cNvSpPr>
          <p:nvPr>
            <p:ph type="ftr" idx="2"/>
          </p:nvPr>
        </p:nvSpPr>
        <p:spPr>
          <a:xfrm rot="5400000">
            <a:off x="8953200" y="3225240"/>
            <a:ext cx="3858120" cy="3031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FFFFFF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&lt;footer&gt;</a:t>
            </a:r>
          </a:p>
        </p:txBody>
      </p:sp>
      <p:sp>
        <p:nvSpPr>
          <p:cNvPr id="13" name="PlaceHolder 6"/>
          <p:cNvSpPr>
            <a:spLocks noGrp="1"/>
          </p:cNvSpPr>
          <p:nvPr>
            <p:ph type="sldNum" idx="3"/>
          </p:nvPr>
        </p:nvSpPr>
        <p:spPr>
          <a:xfrm>
            <a:off x="10352520" y="295560"/>
            <a:ext cx="836280" cy="7657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ctr" defTabSz="457200">
              <a:lnSpc>
                <a:spcPct val="100000"/>
              </a:lnSpc>
              <a:buNone/>
              <a:tabLst>
                <a:tab pos="0" algn="l"/>
              </a:tabLst>
              <a:defRPr lang="en-US" sz="2800" b="0" u="none" strike="noStrike">
                <a:solidFill>
                  <a:schemeClr val="lt1">
                    <a:tint val="75000"/>
                  </a:schemeClr>
                </a:solidFill>
                <a:effectLst/>
                <a:uFillTx/>
                <a:latin typeface="Century Gothic"/>
              </a:defRPr>
            </a:lvl1pPr>
          </a:lstStyle>
          <a:p>
            <a:pPr indent="0" algn="ctr" defTabSz="457200">
              <a:lnSpc>
                <a:spcPct val="100000"/>
              </a:lnSpc>
              <a:buNone/>
              <a:tabLst>
                <a:tab pos="0" algn="l"/>
              </a:tabLst>
            </a:pPr>
            <a:fld id="{D5EF2BE8-D417-47EB-848B-F56FD9EE136B}" type="slidenum">
              <a:rPr lang="en-US" sz="2800" b="0" u="none" strike="noStrike">
                <a:solidFill>
                  <a:schemeClr val="lt1">
                    <a:tint val="75000"/>
                  </a:schemeClr>
                </a:solidFill>
                <a:effectLst/>
                <a:uFillTx/>
                <a:latin typeface="Century Gothic"/>
              </a:rPr>
              <a:pPr indent="0" algn="ctr" defTabSz="457200">
                <a:lnSpc>
                  <a:spcPct val="100000"/>
                </a:lnSpc>
                <a:buNone/>
                <a:tabLst>
                  <a:tab pos="0" algn="l"/>
                </a:tabLst>
              </a:pPr>
              <a:t>‹#›</a:t>
            </a:fld>
            <a:endParaRPr lang="ru-RU" sz="2800" b="0" u="none" strike="noStrike">
              <a:solidFill>
                <a:srgbClr val="FFFFFF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icture with Caption">
    <p:bg>
      <p:bgPr>
        <a:blipFill rotWithShape="0">
          <a:blip r:embed="rId2" cstate="print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7"/>
          <p:cNvPicPr/>
          <p:nvPr/>
        </p:nvPicPr>
        <p:blipFill>
          <a:blip r:embed="rId3" cstate="print"/>
          <a:srcRect l="3610"/>
          <a:stretch/>
        </p:blipFill>
        <p:spPr>
          <a:xfrm>
            <a:off x="0" y="2669760"/>
            <a:ext cx="4035240" cy="41864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5" name="Picture 6"/>
          <p:cNvPicPr/>
          <p:nvPr/>
        </p:nvPicPr>
        <p:blipFill>
          <a:blip r:embed="rId4" cstate="print"/>
          <a:srcRect l="35647"/>
          <a:stretch/>
        </p:blipFill>
        <p:spPr>
          <a:xfrm>
            <a:off x="0" y="2892240"/>
            <a:ext cx="1520640" cy="23637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6" name="Oval 15"/>
          <p:cNvSpPr/>
          <p:nvPr/>
        </p:nvSpPr>
        <p:spPr>
          <a:xfrm>
            <a:off x="8609040" y="1676520"/>
            <a:ext cx="2817720" cy="2817720"/>
          </a:xfrm>
          <a:prstGeom prst="ellipse">
            <a:avLst/>
          </a:prstGeom>
          <a:gradFill rotWithShape="0"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38160" dist="2556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17" name="Picture 8"/>
          <p:cNvPicPr/>
          <p:nvPr/>
        </p:nvPicPr>
        <p:blipFill>
          <a:blip r:embed="rId5" cstate="print"/>
          <a:srcRect t="28812"/>
          <a:stretch/>
        </p:blipFill>
        <p:spPr>
          <a:xfrm>
            <a:off x="7999560" y="0"/>
            <a:ext cx="1601640" cy="113976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8" name="Picture 9"/>
          <p:cNvPicPr/>
          <p:nvPr/>
        </p:nvPicPr>
        <p:blipFill>
          <a:blip r:embed="rId6" cstate="print"/>
          <a:srcRect b="23333"/>
          <a:stretch/>
        </p:blipFill>
        <p:spPr>
          <a:xfrm>
            <a:off x="8605800" y="6095880"/>
            <a:ext cx="991800" cy="760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9" name="Rectangle 13"/>
          <p:cNvSpPr/>
          <p:nvPr/>
        </p:nvSpPr>
        <p:spPr>
          <a:xfrm>
            <a:off x="10437840" y="0"/>
            <a:ext cx="684000" cy="1141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38160" dist="2556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1153800" y="1854360"/>
            <a:ext cx="5091120" cy="15728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rmAutofit/>
          </a:bodyPr>
          <a:lstStyle/>
          <a:p>
            <a:pPr indent="0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3600" b="0" u="none" strike="noStrike">
                <a:solidFill>
                  <a:schemeClr val="lt2"/>
                </a:solidFill>
                <a:effectLst/>
                <a:uFillTx/>
                <a:latin typeface="Century Gothic"/>
              </a:rPr>
              <a:t>Click to edit Master title style</a:t>
            </a:r>
            <a:endParaRPr lang="ru-RU" sz="36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6949440" y="1143000"/>
            <a:ext cx="3198600" cy="4570200"/>
          </a:xfrm>
          <a:prstGeom prst="rect">
            <a:avLst/>
          </a:prstGeom>
          <a:noFill/>
          <a:ln w="0">
            <a:noFill/>
          </a:ln>
          <a:effectLst>
            <a:outerShdw blurRad="50760" dist="50760" dir="5400000" rotWithShape="0">
              <a:srgbClr val="000000">
                <a:alpha val="43000"/>
              </a:srgbClr>
            </a:outerShdw>
          </a:effectLst>
        </p:spPr>
        <p:txBody>
          <a:bodyPr lIns="90000" tIns="45000" rIns="90000" bIns="45000" anchor="t">
            <a:normAutofit/>
          </a:bodyPr>
          <a:lstStyle/>
          <a:p>
            <a:pPr indent="0" algn="ctr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16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Click icon to add picture</a:t>
            </a:r>
            <a:endParaRPr lang="ru-RU" sz="16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 type="body"/>
          </p:nvPr>
        </p:nvSpPr>
        <p:spPr>
          <a:xfrm>
            <a:off x="1154880" y="3657600"/>
            <a:ext cx="5083200" cy="13698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rmAutofit/>
          </a:bodyPr>
          <a:lstStyle/>
          <a:p>
            <a:pPr indent="0" defTabSz="457200">
              <a:lnSpc>
                <a:spcPct val="10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en-US" sz="14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Click to edit Master text styles</a:t>
            </a:r>
            <a:endParaRPr lang="ru-RU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 type="dt" idx="4"/>
          </p:nvPr>
        </p:nvSpPr>
        <p:spPr>
          <a:xfrm rot="5400000">
            <a:off x="10157040" y="1790640"/>
            <a:ext cx="988920" cy="3031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indent="0" defTabSz="457200">
              <a:lnSpc>
                <a:spcPct val="100000"/>
              </a:lnSpc>
              <a:buNone/>
              <a:tabLst>
                <a:tab pos="0" algn="l"/>
              </a:tabLst>
              <a:defRPr lang="en-US" sz="1100" b="0" u="none" strike="noStrike">
                <a:solidFill>
                  <a:schemeClr val="lt1">
                    <a:tint val="75000"/>
                    <a:alpha val="60000"/>
                  </a:schemeClr>
                </a:solidFill>
                <a:effectLst/>
                <a:uFillTx/>
                <a:latin typeface="Century Gothic"/>
              </a:defRPr>
            </a:lvl1pPr>
          </a:lstStyle>
          <a:p>
            <a:pPr indent="0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1100" b="0" u="none" strike="noStrike">
                <a:solidFill>
                  <a:schemeClr val="lt1">
                    <a:tint val="75000"/>
                    <a:alpha val="60000"/>
                  </a:schemeClr>
                </a:solidFill>
                <a:effectLst/>
                <a:uFillTx/>
                <a:latin typeface="Century Gothic"/>
              </a:rPr>
              <a:t>&lt;date/time&gt;</a:t>
            </a:r>
            <a:endParaRPr lang="ru-RU" sz="1100" b="0" u="none" strike="noStrike">
              <a:solidFill>
                <a:srgbClr val="FFFFFF"/>
              </a:solidFill>
              <a:effectLst/>
              <a:uFillTx/>
              <a:latin typeface="Times New Roman"/>
            </a:endParaRPr>
          </a:p>
        </p:txBody>
      </p:sp>
      <p:sp>
        <p:nvSpPr>
          <p:cNvPr id="24" name="PlaceHolder 5"/>
          <p:cNvSpPr>
            <a:spLocks noGrp="1"/>
          </p:cNvSpPr>
          <p:nvPr>
            <p:ph type="ftr" idx="5"/>
          </p:nvPr>
        </p:nvSpPr>
        <p:spPr>
          <a:xfrm rot="5400000">
            <a:off x="8953200" y="3225240"/>
            <a:ext cx="3858120" cy="3031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FFFFFF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&lt;footer&gt;</a:t>
            </a:r>
          </a:p>
        </p:txBody>
      </p:sp>
      <p:sp>
        <p:nvSpPr>
          <p:cNvPr id="25" name="PlaceHolder 6"/>
          <p:cNvSpPr>
            <a:spLocks noGrp="1"/>
          </p:cNvSpPr>
          <p:nvPr>
            <p:ph type="sldNum" idx="6"/>
          </p:nvPr>
        </p:nvSpPr>
        <p:spPr>
          <a:xfrm>
            <a:off x="10352520" y="295560"/>
            <a:ext cx="836280" cy="7657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ctr" defTabSz="457200">
              <a:lnSpc>
                <a:spcPct val="100000"/>
              </a:lnSpc>
              <a:buNone/>
              <a:tabLst>
                <a:tab pos="0" algn="l"/>
              </a:tabLst>
              <a:defRPr lang="en-US" sz="2800" b="0" u="none" strike="noStrike">
                <a:solidFill>
                  <a:schemeClr val="lt1">
                    <a:tint val="75000"/>
                  </a:schemeClr>
                </a:solidFill>
                <a:effectLst/>
                <a:uFillTx/>
                <a:latin typeface="Century Gothic"/>
              </a:defRPr>
            </a:lvl1pPr>
          </a:lstStyle>
          <a:p>
            <a:pPr indent="0" algn="ctr" defTabSz="457200">
              <a:lnSpc>
                <a:spcPct val="100000"/>
              </a:lnSpc>
              <a:buNone/>
              <a:tabLst>
                <a:tab pos="0" algn="l"/>
              </a:tabLst>
            </a:pPr>
            <a:fld id="{72949B87-81EE-4B20-8FDA-F1F53F599589}" type="slidenum">
              <a:rPr lang="en-US" sz="2800" b="0" u="none" strike="noStrike">
                <a:solidFill>
                  <a:schemeClr val="lt1">
                    <a:tint val="75000"/>
                  </a:schemeClr>
                </a:solidFill>
                <a:effectLst/>
                <a:uFillTx/>
                <a:latin typeface="Century Gothic"/>
              </a:rPr>
              <a:pPr indent="0" algn="ctr" defTabSz="457200">
                <a:lnSpc>
                  <a:spcPct val="100000"/>
                </a:lnSpc>
                <a:buNone/>
                <a:tabLst>
                  <a:tab pos="0" algn="l"/>
                </a:tabLst>
              </a:pPr>
              <a:t>‹#›</a:t>
            </a:fld>
            <a:endParaRPr lang="ru-RU" sz="2800" b="0" u="none" strike="noStrike">
              <a:solidFill>
                <a:srgbClr val="FFFFFF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rotWithShape="0">
          <a:blip r:embed="rId2" cstate="print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7"/>
          <p:cNvPicPr/>
          <p:nvPr/>
        </p:nvPicPr>
        <p:blipFill>
          <a:blip r:embed="rId3" cstate="print"/>
          <a:srcRect l="3610"/>
          <a:stretch/>
        </p:blipFill>
        <p:spPr>
          <a:xfrm>
            <a:off x="0" y="2669760"/>
            <a:ext cx="4035240" cy="41864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27" name="Picture 6"/>
          <p:cNvPicPr/>
          <p:nvPr/>
        </p:nvPicPr>
        <p:blipFill>
          <a:blip r:embed="rId4" cstate="print"/>
          <a:srcRect l="35647"/>
          <a:stretch/>
        </p:blipFill>
        <p:spPr>
          <a:xfrm>
            <a:off x="0" y="2892240"/>
            <a:ext cx="1520640" cy="23637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8" name="Oval 15"/>
          <p:cNvSpPr/>
          <p:nvPr/>
        </p:nvSpPr>
        <p:spPr>
          <a:xfrm>
            <a:off x="8609040" y="1676520"/>
            <a:ext cx="2817720" cy="2817720"/>
          </a:xfrm>
          <a:prstGeom prst="ellipse">
            <a:avLst/>
          </a:prstGeom>
          <a:gradFill rotWithShape="0"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38160" dist="2556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29" name="Picture 8"/>
          <p:cNvPicPr/>
          <p:nvPr/>
        </p:nvPicPr>
        <p:blipFill>
          <a:blip r:embed="rId5" cstate="print"/>
          <a:srcRect t="28812"/>
          <a:stretch/>
        </p:blipFill>
        <p:spPr>
          <a:xfrm>
            <a:off x="7999560" y="0"/>
            <a:ext cx="1601640" cy="113976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30" name="Picture 9"/>
          <p:cNvPicPr/>
          <p:nvPr/>
        </p:nvPicPr>
        <p:blipFill>
          <a:blip r:embed="rId6" cstate="print"/>
          <a:srcRect b="23333"/>
          <a:stretch/>
        </p:blipFill>
        <p:spPr>
          <a:xfrm>
            <a:off x="8605800" y="6095880"/>
            <a:ext cx="991800" cy="760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31" name="Rectangle 13"/>
          <p:cNvSpPr/>
          <p:nvPr/>
        </p:nvSpPr>
        <p:spPr>
          <a:xfrm>
            <a:off x="10437840" y="0"/>
            <a:ext cx="684000" cy="1141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38160" dist="2556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1154880" y="1447920"/>
            <a:ext cx="8823960" cy="33278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/>
          <a:p>
            <a:pPr indent="0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7200" b="0" u="none" strike="noStrike">
                <a:solidFill>
                  <a:schemeClr val="lt2"/>
                </a:solidFill>
                <a:effectLst/>
                <a:uFillTx/>
                <a:latin typeface="Century Gothic"/>
              </a:rPr>
              <a:t>Click to edit Master title style</a:t>
            </a:r>
            <a:endParaRPr lang="ru-RU" sz="72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 type="dt" idx="7"/>
          </p:nvPr>
        </p:nvSpPr>
        <p:spPr>
          <a:xfrm rot="5400000">
            <a:off x="10157040" y="1790640"/>
            <a:ext cx="988920" cy="3031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indent="0" defTabSz="457200">
              <a:lnSpc>
                <a:spcPct val="100000"/>
              </a:lnSpc>
              <a:buNone/>
              <a:tabLst>
                <a:tab pos="0" algn="l"/>
              </a:tabLst>
              <a:defRPr lang="en-US" sz="1100" b="0" u="none" strike="noStrike">
                <a:solidFill>
                  <a:schemeClr val="lt1">
                    <a:tint val="75000"/>
                    <a:alpha val="60000"/>
                  </a:schemeClr>
                </a:solidFill>
                <a:effectLst/>
                <a:uFillTx/>
                <a:latin typeface="Century Gothic"/>
              </a:defRPr>
            </a:lvl1pPr>
          </a:lstStyle>
          <a:p>
            <a:pPr indent="0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1100" b="0" u="none" strike="noStrike">
                <a:solidFill>
                  <a:schemeClr val="lt1">
                    <a:tint val="75000"/>
                    <a:alpha val="60000"/>
                  </a:schemeClr>
                </a:solidFill>
                <a:effectLst/>
                <a:uFillTx/>
                <a:latin typeface="Century Gothic"/>
              </a:rPr>
              <a:t>&lt;date/time&gt;</a:t>
            </a:r>
            <a:endParaRPr lang="ru-RU" sz="1100" b="0" u="none" strike="noStrike">
              <a:solidFill>
                <a:srgbClr val="FFFFFF"/>
              </a:solidFill>
              <a:effectLst/>
              <a:uFillTx/>
              <a:latin typeface="Times New Roman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 type="ftr" idx="8"/>
          </p:nvPr>
        </p:nvSpPr>
        <p:spPr>
          <a:xfrm rot="5400000">
            <a:off x="8953200" y="3225240"/>
            <a:ext cx="3858120" cy="3031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FFFFFF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&lt;footer&gt;</a:t>
            </a:r>
          </a:p>
        </p:txBody>
      </p:sp>
      <p:sp>
        <p:nvSpPr>
          <p:cNvPr id="35" name="PlaceHolder 4"/>
          <p:cNvSpPr>
            <a:spLocks noGrp="1"/>
          </p:cNvSpPr>
          <p:nvPr>
            <p:ph type="sldNum" idx="9"/>
          </p:nvPr>
        </p:nvSpPr>
        <p:spPr>
          <a:xfrm>
            <a:off x="10352520" y="295560"/>
            <a:ext cx="836280" cy="7657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ctr" defTabSz="457200">
              <a:lnSpc>
                <a:spcPct val="100000"/>
              </a:lnSpc>
              <a:buNone/>
              <a:tabLst>
                <a:tab pos="0" algn="l"/>
              </a:tabLst>
              <a:defRPr lang="en-US" sz="2800" b="0" u="none" strike="noStrike">
                <a:solidFill>
                  <a:schemeClr val="lt1">
                    <a:tint val="75000"/>
                  </a:schemeClr>
                </a:solidFill>
                <a:effectLst/>
                <a:uFillTx/>
                <a:latin typeface="Century Gothic"/>
              </a:defRPr>
            </a:lvl1pPr>
          </a:lstStyle>
          <a:p>
            <a:pPr indent="0" algn="ctr" defTabSz="457200">
              <a:lnSpc>
                <a:spcPct val="100000"/>
              </a:lnSpc>
              <a:buNone/>
              <a:tabLst>
                <a:tab pos="0" algn="l"/>
              </a:tabLst>
            </a:pPr>
            <a:fld id="{64C9594D-9086-47EE-A14C-BEE68D68EA50}" type="slidenum">
              <a:rPr lang="en-US" sz="2800" b="0" u="none" strike="noStrike">
                <a:solidFill>
                  <a:schemeClr val="lt1">
                    <a:tint val="75000"/>
                  </a:schemeClr>
                </a:solidFill>
                <a:effectLst/>
                <a:uFillTx/>
                <a:latin typeface="Century Gothic"/>
              </a:rPr>
              <a:pPr indent="0" algn="ctr" defTabSz="457200">
                <a:lnSpc>
                  <a:spcPct val="100000"/>
                </a:lnSpc>
                <a:buNone/>
                <a:tabLst>
                  <a:tab pos="0" algn="l"/>
                </a:tabLst>
              </a:pPr>
              <a:t>‹#›</a:t>
            </a:fld>
            <a:endParaRPr lang="ru-RU" sz="2800" b="0" u="none" strike="noStrike">
              <a:solidFill>
                <a:srgbClr val="FFFFFF"/>
              </a:solidFill>
              <a:effectLst/>
              <a:uFillTx/>
              <a:latin typeface="Times New Roman"/>
            </a:endParaRPr>
          </a:p>
        </p:txBody>
      </p:sp>
      <p:sp>
        <p:nvSpPr>
          <p:cNvPr id="36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1000" cy="3975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en-US" sz="20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Click to edit the outline text format</a:t>
            </a:r>
            <a:endParaRPr lang="ru-RU" sz="20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864000" lvl="1" indent="-324000">
              <a:lnSpc>
                <a:spcPct val="100000"/>
              </a:lnSpc>
              <a:spcBef>
                <a:spcPts val="1134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lang="en-US" sz="16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Second Outline Level</a:t>
            </a:r>
            <a:endParaRPr lang="ru-RU" sz="16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1296000" lvl="2" indent="-288000">
              <a:lnSpc>
                <a:spcPct val="100000"/>
              </a:lnSpc>
              <a:spcBef>
                <a:spcPts val="850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en-US" sz="14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Third Outline Level</a:t>
            </a:r>
            <a:endParaRPr lang="ru-RU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1728000" lvl="3" indent="-216000">
              <a:lnSpc>
                <a:spcPct val="100000"/>
              </a:lnSpc>
              <a:spcBef>
                <a:spcPts val="567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lang="en-US" sz="14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Fourth Outline Level</a:t>
            </a:r>
            <a:endParaRPr lang="ru-RU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2160000" lvl="4" indent="-216000">
              <a:lnSpc>
                <a:spcPct val="100000"/>
              </a:lnSpc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en-US" sz="20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Fifth Outline Level</a:t>
            </a:r>
            <a:endParaRPr lang="ru-RU" sz="20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2592000" lvl="5" indent="-216000">
              <a:lnSpc>
                <a:spcPct val="100000"/>
              </a:lnSpc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en-US" sz="20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Sixth Outline Level</a:t>
            </a:r>
            <a:endParaRPr lang="ru-RU" sz="20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3024000" lvl="6" indent="-216000">
              <a:lnSpc>
                <a:spcPct val="100000"/>
              </a:lnSpc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en-US" sz="20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Seventh Outline Level</a:t>
            </a:r>
            <a:endParaRPr lang="ru-RU" sz="20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anoramic Picture with Caption">
    <p:bg>
      <p:bgPr>
        <a:blipFill rotWithShape="0">
          <a:blip r:embed="rId2" cstate="print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7"/>
          <p:cNvPicPr/>
          <p:nvPr/>
        </p:nvPicPr>
        <p:blipFill>
          <a:blip r:embed="rId3" cstate="print"/>
          <a:srcRect l="3610"/>
          <a:stretch/>
        </p:blipFill>
        <p:spPr>
          <a:xfrm>
            <a:off x="0" y="2669760"/>
            <a:ext cx="4035240" cy="41864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38" name="Picture 6"/>
          <p:cNvPicPr/>
          <p:nvPr/>
        </p:nvPicPr>
        <p:blipFill>
          <a:blip r:embed="rId4" cstate="print"/>
          <a:srcRect l="35647"/>
          <a:stretch/>
        </p:blipFill>
        <p:spPr>
          <a:xfrm>
            <a:off x="0" y="2892240"/>
            <a:ext cx="1520640" cy="23637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39" name="Oval 15"/>
          <p:cNvSpPr/>
          <p:nvPr/>
        </p:nvSpPr>
        <p:spPr>
          <a:xfrm>
            <a:off x="8609040" y="1676520"/>
            <a:ext cx="2817720" cy="2817720"/>
          </a:xfrm>
          <a:prstGeom prst="ellipse">
            <a:avLst/>
          </a:prstGeom>
          <a:gradFill rotWithShape="0"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38160" dist="2556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40" name="Picture 8"/>
          <p:cNvPicPr/>
          <p:nvPr/>
        </p:nvPicPr>
        <p:blipFill>
          <a:blip r:embed="rId5" cstate="print"/>
          <a:srcRect t="28812"/>
          <a:stretch/>
        </p:blipFill>
        <p:spPr>
          <a:xfrm>
            <a:off x="7999560" y="0"/>
            <a:ext cx="1601640" cy="113976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41" name="Picture 9"/>
          <p:cNvPicPr/>
          <p:nvPr/>
        </p:nvPicPr>
        <p:blipFill>
          <a:blip r:embed="rId6" cstate="print"/>
          <a:srcRect b="23333"/>
          <a:stretch/>
        </p:blipFill>
        <p:spPr>
          <a:xfrm>
            <a:off x="8605800" y="6095880"/>
            <a:ext cx="991800" cy="760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42" name="Rectangle 13"/>
          <p:cNvSpPr/>
          <p:nvPr/>
        </p:nvSpPr>
        <p:spPr>
          <a:xfrm>
            <a:off x="10437840" y="0"/>
            <a:ext cx="684000" cy="1141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38160" dist="2556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43" name="PlaceHolder 1"/>
          <p:cNvSpPr>
            <a:spLocks noGrp="1"/>
          </p:cNvSpPr>
          <p:nvPr>
            <p:ph type="title"/>
          </p:nvPr>
        </p:nvSpPr>
        <p:spPr>
          <a:xfrm>
            <a:off x="1154880" y="4800600"/>
            <a:ext cx="8823960" cy="5648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rmAutofit/>
          </a:bodyPr>
          <a:lstStyle/>
          <a:p>
            <a:pPr indent="0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2400" b="0" u="none" strike="noStrike">
                <a:solidFill>
                  <a:schemeClr val="lt2"/>
                </a:solidFill>
                <a:effectLst/>
                <a:uFillTx/>
                <a:latin typeface="Century Gothic"/>
              </a:rPr>
              <a:t>Click to edit Master title style</a:t>
            </a:r>
            <a:endParaRPr lang="ru-RU" sz="2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44" name="PlaceHolder 2"/>
          <p:cNvSpPr>
            <a:spLocks noGrp="1"/>
          </p:cNvSpPr>
          <p:nvPr>
            <p:ph type="body"/>
          </p:nvPr>
        </p:nvSpPr>
        <p:spPr>
          <a:xfrm>
            <a:off x="1154880" y="685800"/>
            <a:ext cx="8823960" cy="3638880"/>
          </a:xfrm>
          <a:prstGeom prst="rect">
            <a:avLst/>
          </a:prstGeom>
          <a:noFill/>
          <a:ln w="0">
            <a:noFill/>
          </a:ln>
          <a:effectLst>
            <a:outerShdw blurRad="50760" dist="50760" dir="5400000" rotWithShape="0">
              <a:srgbClr val="000000">
                <a:alpha val="43000"/>
              </a:srgbClr>
            </a:outerShdw>
          </a:effectLst>
        </p:spPr>
        <p:txBody>
          <a:bodyPr lIns="90000" tIns="45000" rIns="90000" bIns="45000" anchor="t">
            <a:normAutofit/>
          </a:bodyPr>
          <a:lstStyle/>
          <a:p>
            <a:pPr indent="0" algn="ctr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16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Click icon to add picture</a:t>
            </a:r>
            <a:endParaRPr lang="ru-RU" sz="16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45" name="PlaceHolder 3"/>
          <p:cNvSpPr>
            <a:spLocks noGrp="1"/>
          </p:cNvSpPr>
          <p:nvPr>
            <p:ph type="body"/>
          </p:nvPr>
        </p:nvSpPr>
        <p:spPr>
          <a:xfrm>
            <a:off x="1154880" y="5367240"/>
            <a:ext cx="8823960" cy="4917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rmAutofit/>
          </a:bodyPr>
          <a:lstStyle/>
          <a:p>
            <a:pPr indent="0" defTabSz="457200">
              <a:lnSpc>
                <a:spcPct val="10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en-US" sz="12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Click to edit Master text styles</a:t>
            </a:r>
            <a:endParaRPr lang="ru-RU" sz="12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46" name="PlaceHolder 4"/>
          <p:cNvSpPr>
            <a:spLocks noGrp="1"/>
          </p:cNvSpPr>
          <p:nvPr>
            <p:ph type="dt" idx="10"/>
          </p:nvPr>
        </p:nvSpPr>
        <p:spPr>
          <a:xfrm rot="5400000">
            <a:off x="10157040" y="1790640"/>
            <a:ext cx="988920" cy="3031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indent="0" defTabSz="457200">
              <a:lnSpc>
                <a:spcPct val="100000"/>
              </a:lnSpc>
              <a:buNone/>
              <a:tabLst>
                <a:tab pos="0" algn="l"/>
              </a:tabLst>
              <a:defRPr lang="en-US" sz="1100" b="0" u="none" strike="noStrike">
                <a:solidFill>
                  <a:schemeClr val="lt1">
                    <a:tint val="75000"/>
                    <a:alpha val="60000"/>
                  </a:schemeClr>
                </a:solidFill>
                <a:effectLst/>
                <a:uFillTx/>
                <a:latin typeface="Century Gothic"/>
              </a:defRPr>
            </a:lvl1pPr>
          </a:lstStyle>
          <a:p>
            <a:pPr indent="0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1100" b="0" u="none" strike="noStrike">
                <a:solidFill>
                  <a:schemeClr val="lt1">
                    <a:tint val="75000"/>
                    <a:alpha val="60000"/>
                  </a:schemeClr>
                </a:solidFill>
                <a:effectLst/>
                <a:uFillTx/>
                <a:latin typeface="Century Gothic"/>
              </a:rPr>
              <a:t>&lt;date/time&gt;</a:t>
            </a:r>
            <a:endParaRPr lang="ru-RU" sz="1100" b="0" u="none" strike="noStrike">
              <a:solidFill>
                <a:srgbClr val="FFFFFF"/>
              </a:solidFill>
              <a:effectLst/>
              <a:uFillTx/>
              <a:latin typeface="Times New Roman"/>
            </a:endParaRPr>
          </a:p>
        </p:txBody>
      </p:sp>
      <p:sp>
        <p:nvSpPr>
          <p:cNvPr id="47" name="PlaceHolder 5"/>
          <p:cNvSpPr>
            <a:spLocks noGrp="1"/>
          </p:cNvSpPr>
          <p:nvPr>
            <p:ph type="ftr" idx="11"/>
          </p:nvPr>
        </p:nvSpPr>
        <p:spPr>
          <a:xfrm rot="5400000">
            <a:off x="8953200" y="3225240"/>
            <a:ext cx="3858120" cy="3031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FFFFFF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&lt;footer&gt;</a:t>
            </a:r>
          </a:p>
        </p:txBody>
      </p:sp>
      <p:sp>
        <p:nvSpPr>
          <p:cNvPr id="48" name="PlaceHolder 6"/>
          <p:cNvSpPr>
            <a:spLocks noGrp="1"/>
          </p:cNvSpPr>
          <p:nvPr>
            <p:ph type="sldNum" idx="12"/>
          </p:nvPr>
        </p:nvSpPr>
        <p:spPr>
          <a:xfrm>
            <a:off x="10352520" y="295560"/>
            <a:ext cx="836280" cy="7657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ctr" defTabSz="457200">
              <a:lnSpc>
                <a:spcPct val="100000"/>
              </a:lnSpc>
              <a:buNone/>
              <a:tabLst>
                <a:tab pos="0" algn="l"/>
              </a:tabLst>
              <a:defRPr lang="en-US" sz="2800" b="0" u="none" strike="noStrike">
                <a:solidFill>
                  <a:schemeClr val="lt1">
                    <a:tint val="75000"/>
                  </a:schemeClr>
                </a:solidFill>
                <a:effectLst/>
                <a:uFillTx/>
                <a:latin typeface="Century Gothic"/>
              </a:defRPr>
            </a:lvl1pPr>
          </a:lstStyle>
          <a:p>
            <a:pPr indent="0" algn="ctr" defTabSz="457200">
              <a:lnSpc>
                <a:spcPct val="100000"/>
              </a:lnSpc>
              <a:buNone/>
              <a:tabLst>
                <a:tab pos="0" algn="l"/>
              </a:tabLst>
            </a:pPr>
            <a:fld id="{86F3577F-AE23-49B0-B5A6-E9EF44FC660C}" type="slidenum">
              <a:rPr lang="en-US" sz="2800" b="0" u="none" strike="noStrike">
                <a:solidFill>
                  <a:schemeClr val="lt1">
                    <a:tint val="75000"/>
                  </a:schemeClr>
                </a:solidFill>
                <a:effectLst/>
                <a:uFillTx/>
                <a:latin typeface="Century Gothic"/>
              </a:rPr>
              <a:pPr indent="0" algn="ctr" defTabSz="457200">
                <a:lnSpc>
                  <a:spcPct val="100000"/>
                </a:lnSpc>
                <a:buNone/>
                <a:tabLst>
                  <a:tab pos="0" algn="l"/>
                </a:tabLst>
              </a:pPr>
              <a:t>‹#›</a:t>
            </a:fld>
            <a:endParaRPr lang="ru-RU" sz="2800" b="0" u="none" strike="noStrike">
              <a:solidFill>
                <a:srgbClr val="FFFFFF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 and Caption">
    <p:bg>
      <p:bgPr>
        <a:blipFill rotWithShape="0">
          <a:blip r:embed="rId2" cstate="print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Picture 7"/>
          <p:cNvPicPr/>
          <p:nvPr/>
        </p:nvPicPr>
        <p:blipFill>
          <a:blip r:embed="rId3" cstate="print"/>
          <a:srcRect l="3610"/>
          <a:stretch/>
        </p:blipFill>
        <p:spPr>
          <a:xfrm>
            <a:off x="0" y="2669760"/>
            <a:ext cx="4035240" cy="41864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50" name="Picture 6"/>
          <p:cNvPicPr/>
          <p:nvPr/>
        </p:nvPicPr>
        <p:blipFill>
          <a:blip r:embed="rId4" cstate="print"/>
          <a:srcRect l="35647"/>
          <a:stretch/>
        </p:blipFill>
        <p:spPr>
          <a:xfrm>
            <a:off x="0" y="2892240"/>
            <a:ext cx="1520640" cy="23637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51" name="Oval 15"/>
          <p:cNvSpPr/>
          <p:nvPr/>
        </p:nvSpPr>
        <p:spPr>
          <a:xfrm>
            <a:off x="8609040" y="1676520"/>
            <a:ext cx="2817720" cy="2817720"/>
          </a:xfrm>
          <a:prstGeom prst="ellipse">
            <a:avLst/>
          </a:prstGeom>
          <a:gradFill rotWithShape="0"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38160" dist="2556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52" name="Picture 8"/>
          <p:cNvPicPr/>
          <p:nvPr/>
        </p:nvPicPr>
        <p:blipFill>
          <a:blip r:embed="rId5" cstate="print"/>
          <a:srcRect t="28812"/>
          <a:stretch/>
        </p:blipFill>
        <p:spPr>
          <a:xfrm>
            <a:off x="7999560" y="0"/>
            <a:ext cx="1601640" cy="113976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53" name="Picture 9"/>
          <p:cNvPicPr/>
          <p:nvPr/>
        </p:nvPicPr>
        <p:blipFill>
          <a:blip r:embed="rId6" cstate="print"/>
          <a:srcRect b="23333"/>
          <a:stretch/>
        </p:blipFill>
        <p:spPr>
          <a:xfrm>
            <a:off x="8605800" y="6095880"/>
            <a:ext cx="991800" cy="760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54" name="Rectangle 13"/>
          <p:cNvSpPr/>
          <p:nvPr/>
        </p:nvSpPr>
        <p:spPr>
          <a:xfrm>
            <a:off x="10437840" y="0"/>
            <a:ext cx="684000" cy="1141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38160" dist="2556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1154880" y="1447920"/>
            <a:ext cx="8823960" cy="1979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4800" b="0" u="none" strike="noStrike">
                <a:solidFill>
                  <a:schemeClr val="lt2"/>
                </a:solidFill>
                <a:effectLst/>
                <a:uFillTx/>
                <a:latin typeface="Century Gothic"/>
              </a:rPr>
              <a:t>Click to edit Master title style</a:t>
            </a:r>
            <a:endParaRPr lang="ru-RU" sz="4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1154880" y="3657600"/>
            <a:ext cx="8823960" cy="23605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rmAutofit/>
          </a:bodyPr>
          <a:lstStyle/>
          <a:p>
            <a:pPr indent="0" defTabSz="457200">
              <a:lnSpc>
                <a:spcPct val="10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en-US" sz="18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Click to edit Master text styles</a:t>
            </a:r>
            <a:endParaRPr lang="ru-RU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 type="dt" idx="13"/>
          </p:nvPr>
        </p:nvSpPr>
        <p:spPr>
          <a:xfrm rot="5400000">
            <a:off x="10157040" y="1790640"/>
            <a:ext cx="988920" cy="3031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indent="0" defTabSz="457200">
              <a:lnSpc>
                <a:spcPct val="100000"/>
              </a:lnSpc>
              <a:buNone/>
              <a:tabLst>
                <a:tab pos="0" algn="l"/>
              </a:tabLst>
              <a:defRPr lang="en-US" sz="1100" b="0" u="none" strike="noStrike">
                <a:solidFill>
                  <a:schemeClr val="lt1">
                    <a:tint val="75000"/>
                    <a:alpha val="60000"/>
                  </a:schemeClr>
                </a:solidFill>
                <a:effectLst/>
                <a:uFillTx/>
                <a:latin typeface="Century Gothic"/>
              </a:defRPr>
            </a:lvl1pPr>
          </a:lstStyle>
          <a:p>
            <a:pPr indent="0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1100" b="0" u="none" strike="noStrike">
                <a:solidFill>
                  <a:schemeClr val="lt1">
                    <a:tint val="75000"/>
                    <a:alpha val="60000"/>
                  </a:schemeClr>
                </a:solidFill>
                <a:effectLst/>
                <a:uFillTx/>
                <a:latin typeface="Century Gothic"/>
              </a:rPr>
              <a:t>&lt;date/time&gt;</a:t>
            </a:r>
            <a:endParaRPr lang="ru-RU" sz="1100" b="0" u="none" strike="noStrike">
              <a:solidFill>
                <a:srgbClr val="FFFFFF"/>
              </a:solidFill>
              <a:effectLst/>
              <a:uFillTx/>
              <a:latin typeface="Times New Roman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 type="ftr" idx="14"/>
          </p:nvPr>
        </p:nvSpPr>
        <p:spPr>
          <a:xfrm rot="5400000">
            <a:off x="8953200" y="3225240"/>
            <a:ext cx="3858120" cy="3031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FFFFFF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&lt;footer&gt;</a:t>
            </a:r>
          </a:p>
        </p:txBody>
      </p:sp>
      <p:sp>
        <p:nvSpPr>
          <p:cNvPr id="59" name="PlaceHolder 5"/>
          <p:cNvSpPr>
            <a:spLocks noGrp="1"/>
          </p:cNvSpPr>
          <p:nvPr>
            <p:ph type="sldNum" idx="15"/>
          </p:nvPr>
        </p:nvSpPr>
        <p:spPr>
          <a:xfrm>
            <a:off x="10352520" y="295560"/>
            <a:ext cx="836280" cy="7657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ctr" defTabSz="457200">
              <a:lnSpc>
                <a:spcPct val="100000"/>
              </a:lnSpc>
              <a:buNone/>
              <a:tabLst>
                <a:tab pos="0" algn="l"/>
              </a:tabLst>
              <a:defRPr lang="en-US" sz="2800" b="0" u="none" strike="noStrike">
                <a:solidFill>
                  <a:schemeClr val="lt1">
                    <a:tint val="75000"/>
                  </a:schemeClr>
                </a:solidFill>
                <a:effectLst/>
                <a:uFillTx/>
                <a:latin typeface="Century Gothic"/>
              </a:defRPr>
            </a:lvl1pPr>
          </a:lstStyle>
          <a:p>
            <a:pPr indent="0" algn="ctr" defTabSz="457200">
              <a:lnSpc>
                <a:spcPct val="100000"/>
              </a:lnSpc>
              <a:buNone/>
              <a:tabLst>
                <a:tab pos="0" algn="l"/>
              </a:tabLst>
            </a:pPr>
            <a:fld id="{4D9B297C-390D-434F-A0E8-EF65F0BADDE5}" type="slidenum">
              <a:rPr lang="en-US" sz="2800" b="0" u="none" strike="noStrike">
                <a:solidFill>
                  <a:schemeClr val="lt1">
                    <a:tint val="75000"/>
                  </a:schemeClr>
                </a:solidFill>
                <a:effectLst/>
                <a:uFillTx/>
                <a:latin typeface="Century Gothic"/>
              </a:rPr>
              <a:pPr indent="0" algn="ctr" defTabSz="457200">
                <a:lnSpc>
                  <a:spcPct val="100000"/>
                </a:lnSpc>
                <a:buNone/>
                <a:tabLst>
                  <a:tab pos="0" algn="l"/>
                </a:tabLst>
              </a:pPr>
              <a:t>‹#›</a:t>
            </a:fld>
            <a:endParaRPr lang="ru-RU" sz="2800" b="0" u="none" strike="noStrike">
              <a:solidFill>
                <a:srgbClr val="FFFFFF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Quote with Caption">
    <p:bg>
      <p:bgPr>
        <a:blipFill rotWithShape="0">
          <a:blip r:embed="rId2" cstate="print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Picture 7"/>
          <p:cNvPicPr/>
          <p:nvPr/>
        </p:nvPicPr>
        <p:blipFill>
          <a:blip r:embed="rId3" cstate="print"/>
          <a:srcRect l="3610"/>
          <a:stretch/>
        </p:blipFill>
        <p:spPr>
          <a:xfrm>
            <a:off x="0" y="2669760"/>
            <a:ext cx="4035240" cy="41864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61" name="Picture 6"/>
          <p:cNvPicPr/>
          <p:nvPr/>
        </p:nvPicPr>
        <p:blipFill>
          <a:blip r:embed="rId4" cstate="print"/>
          <a:srcRect l="35647"/>
          <a:stretch/>
        </p:blipFill>
        <p:spPr>
          <a:xfrm>
            <a:off x="0" y="2892240"/>
            <a:ext cx="1520640" cy="23637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62" name="Oval 15"/>
          <p:cNvSpPr/>
          <p:nvPr/>
        </p:nvSpPr>
        <p:spPr>
          <a:xfrm>
            <a:off x="8609040" y="1676520"/>
            <a:ext cx="2817720" cy="2817720"/>
          </a:xfrm>
          <a:prstGeom prst="ellipse">
            <a:avLst/>
          </a:prstGeom>
          <a:gradFill rotWithShape="0"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38160" dist="2556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63" name="Picture 8"/>
          <p:cNvPicPr/>
          <p:nvPr/>
        </p:nvPicPr>
        <p:blipFill>
          <a:blip r:embed="rId5" cstate="print"/>
          <a:srcRect t="28812"/>
          <a:stretch/>
        </p:blipFill>
        <p:spPr>
          <a:xfrm>
            <a:off x="7999560" y="0"/>
            <a:ext cx="1601640" cy="113976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64" name="Picture 9"/>
          <p:cNvPicPr/>
          <p:nvPr/>
        </p:nvPicPr>
        <p:blipFill>
          <a:blip r:embed="rId6" cstate="print"/>
          <a:srcRect b="23333"/>
          <a:stretch/>
        </p:blipFill>
        <p:spPr>
          <a:xfrm>
            <a:off x="8605800" y="6095880"/>
            <a:ext cx="991800" cy="760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65" name="Rectangle 13"/>
          <p:cNvSpPr/>
          <p:nvPr/>
        </p:nvSpPr>
        <p:spPr>
          <a:xfrm>
            <a:off x="10437840" y="0"/>
            <a:ext cx="684000" cy="1141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38160" dist="2556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1574640" y="1447920"/>
            <a:ext cx="7997400" cy="23216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4800" b="0" u="none" strike="noStrike">
                <a:solidFill>
                  <a:schemeClr val="lt2"/>
                </a:solidFill>
                <a:effectLst/>
                <a:uFillTx/>
                <a:latin typeface="Century Gothic"/>
              </a:rPr>
              <a:t>Click to edit Master title style</a:t>
            </a:r>
            <a:endParaRPr lang="ru-RU" sz="4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 type="body"/>
          </p:nvPr>
        </p:nvSpPr>
        <p:spPr>
          <a:xfrm>
            <a:off x="1930320" y="3771000"/>
            <a:ext cx="7277760" cy="3402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rmAutofit/>
          </a:bodyPr>
          <a:lstStyle/>
          <a:p>
            <a:pPr indent="0" defTabSz="457200">
              <a:lnSpc>
                <a:spcPct val="10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en-US" sz="1400" b="0" u="none" strike="noStrike" cap="small">
                <a:solidFill>
                  <a:schemeClr val="dk2">
                    <a:lumMod val="40000"/>
                    <a:lumOff val="60000"/>
                  </a:schemeClr>
                </a:solidFill>
                <a:effectLst/>
                <a:uFillTx/>
                <a:latin typeface="Century Gothic"/>
              </a:rPr>
              <a:t>Click to edit Master text styles</a:t>
            </a:r>
            <a:endParaRPr lang="ru-RU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 type="body"/>
          </p:nvPr>
        </p:nvSpPr>
        <p:spPr>
          <a:xfrm>
            <a:off x="1154880" y="4350600"/>
            <a:ext cx="8823960" cy="16747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rmAutofit/>
          </a:bodyPr>
          <a:lstStyle/>
          <a:p>
            <a:pPr indent="0" defTabSz="457200">
              <a:lnSpc>
                <a:spcPct val="10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en-US" sz="18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Click to edit Master text styles</a:t>
            </a:r>
            <a:endParaRPr lang="ru-RU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 type="dt" idx="16"/>
          </p:nvPr>
        </p:nvSpPr>
        <p:spPr>
          <a:xfrm rot="5400000">
            <a:off x="10157040" y="1790640"/>
            <a:ext cx="988920" cy="3031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indent="0" defTabSz="457200">
              <a:lnSpc>
                <a:spcPct val="100000"/>
              </a:lnSpc>
              <a:buNone/>
              <a:tabLst>
                <a:tab pos="0" algn="l"/>
              </a:tabLst>
              <a:defRPr lang="en-US" sz="1100" b="0" u="none" strike="noStrike">
                <a:solidFill>
                  <a:schemeClr val="lt1">
                    <a:tint val="75000"/>
                    <a:alpha val="60000"/>
                  </a:schemeClr>
                </a:solidFill>
                <a:effectLst/>
                <a:uFillTx/>
                <a:latin typeface="Century Gothic"/>
              </a:defRPr>
            </a:lvl1pPr>
          </a:lstStyle>
          <a:p>
            <a:pPr indent="0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1100" b="0" u="none" strike="noStrike">
                <a:solidFill>
                  <a:schemeClr val="lt1">
                    <a:tint val="75000"/>
                    <a:alpha val="60000"/>
                  </a:schemeClr>
                </a:solidFill>
                <a:effectLst/>
                <a:uFillTx/>
                <a:latin typeface="Century Gothic"/>
              </a:rPr>
              <a:t>&lt;date/time&gt;</a:t>
            </a:r>
            <a:endParaRPr lang="ru-RU" sz="1100" b="0" u="none" strike="noStrike">
              <a:solidFill>
                <a:srgbClr val="FFFFFF"/>
              </a:solidFill>
              <a:effectLst/>
              <a:uFillTx/>
              <a:latin typeface="Times New Roman"/>
            </a:endParaRPr>
          </a:p>
        </p:txBody>
      </p:sp>
      <p:sp>
        <p:nvSpPr>
          <p:cNvPr id="70" name="PlaceHolder 5"/>
          <p:cNvSpPr>
            <a:spLocks noGrp="1"/>
          </p:cNvSpPr>
          <p:nvPr>
            <p:ph type="ftr" idx="17"/>
          </p:nvPr>
        </p:nvSpPr>
        <p:spPr>
          <a:xfrm rot="5400000">
            <a:off x="8953200" y="3225240"/>
            <a:ext cx="3858120" cy="3031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FFFFFF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&lt;footer&gt;</a:t>
            </a:r>
          </a:p>
        </p:txBody>
      </p:sp>
      <p:sp>
        <p:nvSpPr>
          <p:cNvPr id="71" name="PlaceHolder 6"/>
          <p:cNvSpPr>
            <a:spLocks noGrp="1"/>
          </p:cNvSpPr>
          <p:nvPr>
            <p:ph type="sldNum" idx="18"/>
          </p:nvPr>
        </p:nvSpPr>
        <p:spPr>
          <a:xfrm>
            <a:off x="10352520" y="295560"/>
            <a:ext cx="836280" cy="7657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ctr" defTabSz="457200">
              <a:lnSpc>
                <a:spcPct val="100000"/>
              </a:lnSpc>
              <a:buNone/>
              <a:tabLst>
                <a:tab pos="0" algn="l"/>
              </a:tabLst>
              <a:defRPr lang="en-US" sz="2800" b="0" u="none" strike="noStrike">
                <a:solidFill>
                  <a:schemeClr val="lt1">
                    <a:tint val="75000"/>
                  </a:schemeClr>
                </a:solidFill>
                <a:effectLst/>
                <a:uFillTx/>
                <a:latin typeface="Century Gothic"/>
              </a:defRPr>
            </a:lvl1pPr>
          </a:lstStyle>
          <a:p>
            <a:pPr indent="0" algn="ctr" defTabSz="457200">
              <a:lnSpc>
                <a:spcPct val="100000"/>
              </a:lnSpc>
              <a:buNone/>
              <a:tabLst>
                <a:tab pos="0" algn="l"/>
              </a:tabLst>
            </a:pPr>
            <a:fld id="{56439059-26BE-4FA4-A2C5-A2A4BA9DEB39}" type="slidenum">
              <a:rPr lang="en-US" sz="2800" b="0" u="none" strike="noStrike">
                <a:solidFill>
                  <a:schemeClr val="lt1">
                    <a:tint val="75000"/>
                  </a:schemeClr>
                </a:solidFill>
                <a:effectLst/>
                <a:uFillTx/>
                <a:latin typeface="Century Gothic"/>
              </a:rPr>
              <a:pPr indent="0" algn="ctr" defTabSz="457200">
                <a:lnSpc>
                  <a:spcPct val="100000"/>
                </a:lnSpc>
                <a:buNone/>
                <a:tabLst>
                  <a:tab pos="0" algn="l"/>
                </a:tabLst>
              </a:pPr>
              <a:t>‹#›</a:t>
            </a:fld>
            <a:endParaRPr lang="ru-RU" sz="2800" b="0" u="none" strike="noStrike">
              <a:solidFill>
                <a:srgbClr val="FFFFFF"/>
              </a:solidFill>
              <a:effectLst/>
              <a:uFillTx/>
              <a:latin typeface="Times New Roman"/>
            </a:endParaRPr>
          </a:p>
        </p:txBody>
      </p:sp>
      <p:sp>
        <p:nvSpPr>
          <p:cNvPr id="72" name="TextBox 11"/>
          <p:cNvSpPr/>
          <p:nvPr/>
        </p:nvSpPr>
        <p:spPr>
          <a:xfrm>
            <a:off x="898200" y="971280"/>
            <a:ext cx="800280" cy="1968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r" defTabSz="457200">
              <a:lnSpc>
                <a:spcPct val="100000"/>
              </a:lnSpc>
            </a:pPr>
            <a:r>
              <a:rPr lang="en-US" sz="12200" b="0" u="none" strike="noStrike">
                <a:solidFill>
                  <a:schemeClr val="dk2">
                    <a:lumMod val="40000"/>
                    <a:lumOff val="60000"/>
                  </a:schemeClr>
                </a:solidFill>
                <a:effectLst/>
                <a:uFillTx/>
                <a:latin typeface="Arial"/>
              </a:rPr>
              <a:t>“</a:t>
            </a:r>
            <a:endParaRPr lang="ru-RU" sz="122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73" name="TextBox 14"/>
          <p:cNvSpPr/>
          <p:nvPr/>
        </p:nvSpPr>
        <p:spPr>
          <a:xfrm>
            <a:off x="9330480" y="2613960"/>
            <a:ext cx="800280" cy="1968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r" defTabSz="457200">
              <a:lnSpc>
                <a:spcPct val="100000"/>
              </a:lnSpc>
            </a:pPr>
            <a:r>
              <a:rPr lang="en-US" sz="12200" b="0" u="none" strike="noStrike">
                <a:solidFill>
                  <a:schemeClr val="dk2">
                    <a:lumMod val="40000"/>
                    <a:lumOff val="60000"/>
                  </a:schemeClr>
                </a:solidFill>
                <a:effectLst/>
                <a:uFillTx/>
                <a:latin typeface="Arial"/>
              </a:rPr>
              <a:t>”</a:t>
            </a:r>
            <a:endParaRPr lang="ru-RU" sz="122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ame Card">
    <p:bg>
      <p:bgPr>
        <a:blipFill rotWithShape="0">
          <a:blip r:embed="rId2" cstate="print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Picture 7"/>
          <p:cNvPicPr/>
          <p:nvPr/>
        </p:nvPicPr>
        <p:blipFill>
          <a:blip r:embed="rId3" cstate="print"/>
          <a:srcRect l="3610"/>
          <a:stretch/>
        </p:blipFill>
        <p:spPr>
          <a:xfrm>
            <a:off x="0" y="2669760"/>
            <a:ext cx="4035240" cy="41864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75" name="Picture 6"/>
          <p:cNvPicPr/>
          <p:nvPr/>
        </p:nvPicPr>
        <p:blipFill>
          <a:blip r:embed="rId4" cstate="print"/>
          <a:srcRect l="35647"/>
          <a:stretch/>
        </p:blipFill>
        <p:spPr>
          <a:xfrm>
            <a:off x="0" y="2892240"/>
            <a:ext cx="1520640" cy="23637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76" name="Oval 15"/>
          <p:cNvSpPr/>
          <p:nvPr/>
        </p:nvSpPr>
        <p:spPr>
          <a:xfrm>
            <a:off x="8609040" y="1676520"/>
            <a:ext cx="2817720" cy="2817720"/>
          </a:xfrm>
          <a:prstGeom prst="ellipse">
            <a:avLst/>
          </a:prstGeom>
          <a:gradFill rotWithShape="0"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38160" dist="2556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77" name="Picture 8"/>
          <p:cNvPicPr/>
          <p:nvPr/>
        </p:nvPicPr>
        <p:blipFill>
          <a:blip r:embed="rId5" cstate="print"/>
          <a:srcRect t="28812"/>
          <a:stretch/>
        </p:blipFill>
        <p:spPr>
          <a:xfrm>
            <a:off x="7999560" y="0"/>
            <a:ext cx="1601640" cy="113976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78" name="Picture 9"/>
          <p:cNvPicPr/>
          <p:nvPr/>
        </p:nvPicPr>
        <p:blipFill>
          <a:blip r:embed="rId6" cstate="print"/>
          <a:srcRect b="23333"/>
          <a:stretch/>
        </p:blipFill>
        <p:spPr>
          <a:xfrm>
            <a:off x="8605800" y="6095880"/>
            <a:ext cx="991800" cy="760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79" name="Rectangle 13"/>
          <p:cNvSpPr/>
          <p:nvPr/>
        </p:nvSpPr>
        <p:spPr>
          <a:xfrm>
            <a:off x="10437840" y="0"/>
            <a:ext cx="684000" cy="1141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38160" dist="2556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80" name="PlaceHolder 1"/>
          <p:cNvSpPr>
            <a:spLocks noGrp="1"/>
          </p:cNvSpPr>
          <p:nvPr>
            <p:ph type="title"/>
          </p:nvPr>
        </p:nvSpPr>
        <p:spPr>
          <a:xfrm>
            <a:off x="1154880" y="3124080"/>
            <a:ext cx="8823960" cy="16513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/>
          <a:p>
            <a:pPr indent="0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4000" b="0" u="none" strike="noStrike">
                <a:solidFill>
                  <a:schemeClr val="lt2"/>
                </a:solidFill>
                <a:effectLst/>
                <a:uFillTx/>
                <a:latin typeface="Century Gothic"/>
              </a:rPr>
              <a:t>Click to edit Master title style</a:t>
            </a:r>
            <a:endParaRPr lang="ru-RU" sz="40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81" name="PlaceHolder 2"/>
          <p:cNvSpPr>
            <a:spLocks noGrp="1"/>
          </p:cNvSpPr>
          <p:nvPr>
            <p:ph type="body"/>
          </p:nvPr>
        </p:nvSpPr>
        <p:spPr>
          <a:xfrm>
            <a:off x="1154880" y="4777560"/>
            <a:ext cx="8823960" cy="858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 defTabSz="457200">
              <a:lnSpc>
                <a:spcPct val="10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en-US" sz="2000" b="0" u="none" strike="noStrike">
                <a:solidFill>
                  <a:schemeClr val="dk2">
                    <a:lumMod val="40000"/>
                    <a:lumOff val="60000"/>
                  </a:schemeClr>
                </a:solidFill>
                <a:effectLst/>
                <a:uFillTx/>
                <a:latin typeface="Century Gothic"/>
              </a:rPr>
              <a:t>Click to edit Master text styles</a:t>
            </a:r>
            <a:endParaRPr lang="ru-RU" sz="20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82" name="PlaceHolder 3"/>
          <p:cNvSpPr>
            <a:spLocks noGrp="1"/>
          </p:cNvSpPr>
          <p:nvPr>
            <p:ph type="dt" idx="19"/>
          </p:nvPr>
        </p:nvSpPr>
        <p:spPr>
          <a:xfrm rot="5400000">
            <a:off x="10157040" y="1790640"/>
            <a:ext cx="988920" cy="3031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indent="0" defTabSz="457200">
              <a:lnSpc>
                <a:spcPct val="100000"/>
              </a:lnSpc>
              <a:buNone/>
              <a:tabLst>
                <a:tab pos="0" algn="l"/>
              </a:tabLst>
              <a:defRPr lang="en-US" sz="1100" b="0" u="none" strike="noStrike">
                <a:solidFill>
                  <a:schemeClr val="lt1">
                    <a:tint val="75000"/>
                    <a:alpha val="60000"/>
                  </a:schemeClr>
                </a:solidFill>
                <a:effectLst/>
                <a:uFillTx/>
                <a:latin typeface="Century Gothic"/>
              </a:defRPr>
            </a:lvl1pPr>
          </a:lstStyle>
          <a:p>
            <a:pPr indent="0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1100" b="0" u="none" strike="noStrike">
                <a:solidFill>
                  <a:schemeClr val="lt1">
                    <a:tint val="75000"/>
                    <a:alpha val="60000"/>
                  </a:schemeClr>
                </a:solidFill>
                <a:effectLst/>
                <a:uFillTx/>
                <a:latin typeface="Century Gothic"/>
              </a:rPr>
              <a:t>&lt;date/time&gt;</a:t>
            </a:r>
            <a:endParaRPr lang="ru-RU" sz="1100" b="0" u="none" strike="noStrike">
              <a:solidFill>
                <a:srgbClr val="FFFFFF"/>
              </a:solidFill>
              <a:effectLst/>
              <a:uFillTx/>
              <a:latin typeface="Times New Roman"/>
            </a:endParaRPr>
          </a:p>
        </p:txBody>
      </p:sp>
      <p:sp>
        <p:nvSpPr>
          <p:cNvPr id="83" name="PlaceHolder 4"/>
          <p:cNvSpPr>
            <a:spLocks noGrp="1"/>
          </p:cNvSpPr>
          <p:nvPr>
            <p:ph type="ftr" idx="20"/>
          </p:nvPr>
        </p:nvSpPr>
        <p:spPr>
          <a:xfrm rot="5400000">
            <a:off x="8953200" y="3225240"/>
            <a:ext cx="3858120" cy="3031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FFFFFF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&lt;footer&gt;</a:t>
            </a:r>
          </a:p>
        </p:txBody>
      </p:sp>
      <p:sp>
        <p:nvSpPr>
          <p:cNvPr id="84" name="PlaceHolder 5"/>
          <p:cNvSpPr>
            <a:spLocks noGrp="1"/>
          </p:cNvSpPr>
          <p:nvPr>
            <p:ph type="sldNum" idx="21"/>
          </p:nvPr>
        </p:nvSpPr>
        <p:spPr>
          <a:xfrm>
            <a:off x="10352520" y="295560"/>
            <a:ext cx="836280" cy="7657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ctr" defTabSz="457200">
              <a:lnSpc>
                <a:spcPct val="100000"/>
              </a:lnSpc>
              <a:buNone/>
              <a:tabLst>
                <a:tab pos="0" algn="l"/>
              </a:tabLst>
              <a:defRPr lang="en-US" sz="2800" b="0" u="none" strike="noStrike">
                <a:solidFill>
                  <a:schemeClr val="lt1">
                    <a:tint val="75000"/>
                  </a:schemeClr>
                </a:solidFill>
                <a:effectLst/>
                <a:uFillTx/>
                <a:latin typeface="Century Gothic"/>
              </a:defRPr>
            </a:lvl1pPr>
          </a:lstStyle>
          <a:p>
            <a:pPr indent="0" algn="ctr" defTabSz="457200">
              <a:lnSpc>
                <a:spcPct val="100000"/>
              </a:lnSpc>
              <a:buNone/>
              <a:tabLst>
                <a:tab pos="0" algn="l"/>
              </a:tabLst>
            </a:pPr>
            <a:fld id="{1A1E925B-CD11-430D-821F-84FC99C7064A}" type="slidenum">
              <a:rPr lang="en-US" sz="2800" b="0" u="none" strike="noStrike">
                <a:solidFill>
                  <a:schemeClr val="lt1">
                    <a:tint val="75000"/>
                  </a:schemeClr>
                </a:solidFill>
                <a:effectLst/>
                <a:uFillTx/>
                <a:latin typeface="Century Gothic"/>
              </a:rPr>
              <a:pPr indent="0" algn="ctr" defTabSz="457200">
                <a:lnSpc>
                  <a:spcPct val="100000"/>
                </a:lnSpc>
                <a:buNone/>
                <a:tabLst>
                  <a:tab pos="0" algn="l"/>
                </a:tabLst>
              </a:pPr>
              <a:t>‹#›</a:t>
            </a:fld>
            <a:endParaRPr lang="ru-RU" sz="2800" b="0" u="none" strike="noStrike">
              <a:solidFill>
                <a:srgbClr val="FFFFFF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 Column">
    <p:bg>
      <p:bgPr>
        <a:blipFill rotWithShape="0">
          <a:blip r:embed="rId2" cstate="print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Picture 7"/>
          <p:cNvPicPr/>
          <p:nvPr/>
        </p:nvPicPr>
        <p:blipFill>
          <a:blip r:embed="rId3" cstate="print"/>
          <a:srcRect l="3610"/>
          <a:stretch/>
        </p:blipFill>
        <p:spPr>
          <a:xfrm>
            <a:off x="0" y="2669760"/>
            <a:ext cx="4035240" cy="41864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86" name="Picture 6"/>
          <p:cNvPicPr/>
          <p:nvPr/>
        </p:nvPicPr>
        <p:blipFill>
          <a:blip r:embed="rId4" cstate="print"/>
          <a:srcRect l="35647"/>
          <a:stretch/>
        </p:blipFill>
        <p:spPr>
          <a:xfrm>
            <a:off x="0" y="2892240"/>
            <a:ext cx="1520640" cy="23637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87" name="Oval 15"/>
          <p:cNvSpPr/>
          <p:nvPr/>
        </p:nvSpPr>
        <p:spPr>
          <a:xfrm>
            <a:off x="8609040" y="1676520"/>
            <a:ext cx="2817720" cy="2817720"/>
          </a:xfrm>
          <a:prstGeom prst="ellipse">
            <a:avLst/>
          </a:prstGeom>
          <a:gradFill rotWithShape="0"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38160" dist="2556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88" name="Picture 8"/>
          <p:cNvPicPr/>
          <p:nvPr/>
        </p:nvPicPr>
        <p:blipFill>
          <a:blip r:embed="rId5" cstate="print"/>
          <a:srcRect t="28812"/>
          <a:stretch/>
        </p:blipFill>
        <p:spPr>
          <a:xfrm>
            <a:off x="7999560" y="0"/>
            <a:ext cx="1601640" cy="113976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89" name="Picture 9"/>
          <p:cNvPicPr/>
          <p:nvPr/>
        </p:nvPicPr>
        <p:blipFill>
          <a:blip r:embed="rId6" cstate="print"/>
          <a:srcRect b="23333"/>
          <a:stretch/>
        </p:blipFill>
        <p:spPr>
          <a:xfrm>
            <a:off x="8605800" y="6095880"/>
            <a:ext cx="991800" cy="760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90" name="Rectangle 13"/>
          <p:cNvSpPr/>
          <p:nvPr/>
        </p:nvSpPr>
        <p:spPr>
          <a:xfrm>
            <a:off x="10437840" y="0"/>
            <a:ext cx="684000" cy="1141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38160" dist="2556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646200" y="452880"/>
            <a:ext cx="9402840" cy="1398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4200" b="0" u="none" strike="noStrike">
                <a:solidFill>
                  <a:schemeClr val="lt2"/>
                </a:solidFill>
                <a:effectLst/>
                <a:uFillTx/>
                <a:latin typeface="Century Gothic"/>
              </a:rPr>
              <a:t>Click to edit Master title style</a:t>
            </a:r>
            <a:endParaRPr lang="ru-RU" sz="42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 type="body"/>
          </p:nvPr>
        </p:nvSpPr>
        <p:spPr>
          <a:xfrm>
            <a:off x="632880" y="1981080"/>
            <a:ext cx="2945160" cy="5745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/>
          <a:p>
            <a:pPr indent="0" defTabSz="457200">
              <a:lnSpc>
                <a:spcPct val="10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en-US" sz="2400" b="0" u="none" strike="noStrike">
                <a:solidFill>
                  <a:schemeClr val="dk2">
                    <a:lumMod val="40000"/>
                    <a:lumOff val="60000"/>
                  </a:schemeClr>
                </a:solidFill>
                <a:effectLst/>
                <a:uFillTx/>
                <a:latin typeface="Century Gothic"/>
              </a:rPr>
              <a:t>Click to edit Master text styles</a:t>
            </a:r>
            <a:endParaRPr lang="ru-RU" sz="2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 type="body"/>
          </p:nvPr>
        </p:nvSpPr>
        <p:spPr>
          <a:xfrm>
            <a:off x="652320" y="2666880"/>
            <a:ext cx="2925720" cy="35874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rmAutofit/>
          </a:bodyPr>
          <a:lstStyle/>
          <a:p>
            <a:pPr indent="0" defTabSz="457200">
              <a:lnSpc>
                <a:spcPct val="10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en-US" sz="14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Click to edit Master text styles</a:t>
            </a:r>
            <a:endParaRPr lang="ru-RU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94" name="PlaceHolder 4"/>
          <p:cNvSpPr>
            <a:spLocks noGrp="1"/>
          </p:cNvSpPr>
          <p:nvPr>
            <p:ph type="body"/>
          </p:nvPr>
        </p:nvSpPr>
        <p:spPr>
          <a:xfrm>
            <a:off x="3883680" y="1981080"/>
            <a:ext cx="2934360" cy="5745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/>
          <a:p>
            <a:pPr indent="0" defTabSz="457200">
              <a:lnSpc>
                <a:spcPct val="10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en-US" sz="2400" b="0" u="none" strike="noStrike">
                <a:solidFill>
                  <a:schemeClr val="dk2">
                    <a:lumMod val="40000"/>
                    <a:lumOff val="60000"/>
                  </a:schemeClr>
                </a:solidFill>
                <a:effectLst/>
                <a:uFillTx/>
                <a:latin typeface="Century Gothic"/>
              </a:rPr>
              <a:t>Click to edit Master text styles</a:t>
            </a:r>
            <a:endParaRPr lang="ru-RU" sz="2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95" name="PlaceHolder 5"/>
          <p:cNvSpPr>
            <a:spLocks noGrp="1"/>
          </p:cNvSpPr>
          <p:nvPr>
            <p:ph type="body"/>
          </p:nvPr>
        </p:nvSpPr>
        <p:spPr>
          <a:xfrm>
            <a:off x="3873240" y="2666880"/>
            <a:ext cx="2945160" cy="35874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rmAutofit/>
          </a:bodyPr>
          <a:lstStyle/>
          <a:p>
            <a:pPr indent="0" defTabSz="457200">
              <a:lnSpc>
                <a:spcPct val="10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en-US" sz="14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Click to edit Master text styles</a:t>
            </a:r>
            <a:endParaRPr lang="ru-RU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96" name="PlaceHolder 6"/>
          <p:cNvSpPr>
            <a:spLocks noGrp="1"/>
          </p:cNvSpPr>
          <p:nvPr>
            <p:ph type="body"/>
          </p:nvPr>
        </p:nvSpPr>
        <p:spPr>
          <a:xfrm>
            <a:off x="7124760" y="1981080"/>
            <a:ext cx="2930400" cy="5745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/>
          <a:p>
            <a:pPr indent="0" defTabSz="457200">
              <a:lnSpc>
                <a:spcPct val="10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en-US" sz="2400" b="0" u="none" strike="noStrike">
                <a:solidFill>
                  <a:schemeClr val="dk2">
                    <a:lumMod val="40000"/>
                    <a:lumOff val="60000"/>
                  </a:schemeClr>
                </a:solidFill>
                <a:effectLst/>
                <a:uFillTx/>
                <a:latin typeface="Century Gothic"/>
              </a:rPr>
              <a:t>Click to edit Master text styles</a:t>
            </a:r>
            <a:endParaRPr lang="ru-RU" sz="2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97" name="PlaceHolder 7"/>
          <p:cNvSpPr>
            <a:spLocks noGrp="1"/>
          </p:cNvSpPr>
          <p:nvPr>
            <p:ph type="body"/>
          </p:nvPr>
        </p:nvSpPr>
        <p:spPr>
          <a:xfrm>
            <a:off x="7124760" y="2666880"/>
            <a:ext cx="2930400" cy="35874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rmAutofit/>
          </a:bodyPr>
          <a:lstStyle/>
          <a:p>
            <a:pPr indent="0" defTabSz="457200">
              <a:lnSpc>
                <a:spcPct val="10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en-US" sz="14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Click to edit Master text styles</a:t>
            </a:r>
            <a:endParaRPr lang="ru-RU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cxnSp>
        <p:nvCxnSpPr>
          <p:cNvPr id="98" name="Straight Connector 16"/>
          <p:cNvCxnSpPr/>
          <p:nvPr/>
        </p:nvCxnSpPr>
        <p:spPr>
          <a:xfrm>
            <a:off x="3726000" y="2133360"/>
            <a:ext cx="1800" cy="3964320"/>
          </a:xfrm>
          <a:prstGeom prst="straightConnector1">
            <a:avLst/>
          </a:prstGeom>
          <a:ln w="12700" cap="rnd">
            <a:solidFill>
              <a:schemeClr val="lt2">
                <a:lumMod val="40000"/>
                <a:lumOff val="60000"/>
                <a:alpha val="40000"/>
              </a:schemeClr>
            </a:solidFill>
            <a:round/>
          </a:ln>
        </p:spPr>
      </p:cxnSp>
      <p:cxnSp>
        <p:nvCxnSpPr>
          <p:cNvPr id="99" name="Straight Connector 17"/>
          <p:cNvCxnSpPr/>
          <p:nvPr/>
        </p:nvCxnSpPr>
        <p:spPr>
          <a:xfrm>
            <a:off x="6962040" y="2133360"/>
            <a:ext cx="1800" cy="3968640"/>
          </a:xfrm>
          <a:prstGeom prst="straightConnector1">
            <a:avLst/>
          </a:prstGeom>
          <a:ln w="12700" cap="rnd">
            <a:solidFill>
              <a:schemeClr val="lt2">
                <a:lumMod val="40000"/>
                <a:lumOff val="60000"/>
                <a:alpha val="40000"/>
              </a:schemeClr>
            </a:solidFill>
            <a:round/>
          </a:ln>
        </p:spPr>
      </p:cxnSp>
      <p:sp>
        <p:nvSpPr>
          <p:cNvPr id="100" name="PlaceHolder 8"/>
          <p:cNvSpPr>
            <a:spLocks noGrp="1"/>
          </p:cNvSpPr>
          <p:nvPr>
            <p:ph type="dt" idx="22"/>
          </p:nvPr>
        </p:nvSpPr>
        <p:spPr>
          <a:xfrm rot="5400000">
            <a:off x="10157040" y="1790640"/>
            <a:ext cx="988920" cy="3031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indent="0" defTabSz="457200">
              <a:lnSpc>
                <a:spcPct val="100000"/>
              </a:lnSpc>
              <a:buNone/>
              <a:tabLst>
                <a:tab pos="0" algn="l"/>
              </a:tabLst>
              <a:defRPr lang="en-US" sz="1100" b="0" u="none" strike="noStrike">
                <a:solidFill>
                  <a:schemeClr val="lt1">
                    <a:tint val="75000"/>
                    <a:alpha val="60000"/>
                  </a:schemeClr>
                </a:solidFill>
                <a:effectLst/>
                <a:uFillTx/>
                <a:latin typeface="Century Gothic"/>
              </a:defRPr>
            </a:lvl1pPr>
          </a:lstStyle>
          <a:p>
            <a:pPr indent="0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1100" b="0" u="none" strike="noStrike">
                <a:solidFill>
                  <a:schemeClr val="lt1">
                    <a:tint val="75000"/>
                    <a:alpha val="60000"/>
                  </a:schemeClr>
                </a:solidFill>
                <a:effectLst/>
                <a:uFillTx/>
                <a:latin typeface="Century Gothic"/>
              </a:rPr>
              <a:t>&lt;date/time&gt;</a:t>
            </a:r>
            <a:endParaRPr lang="ru-RU" sz="1100" b="0" u="none" strike="noStrike">
              <a:solidFill>
                <a:srgbClr val="FFFFFF"/>
              </a:solidFill>
              <a:effectLst/>
              <a:uFillTx/>
              <a:latin typeface="Times New Roman"/>
            </a:endParaRPr>
          </a:p>
        </p:txBody>
      </p:sp>
      <p:sp>
        <p:nvSpPr>
          <p:cNvPr id="101" name="PlaceHolder 9"/>
          <p:cNvSpPr>
            <a:spLocks noGrp="1"/>
          </p:cNvSpPr>
          <p:nvPr>
            <p:ph type="ftr" idx="23"/>
          </p:nvPr>
        </p:nvSpPr>
        <p:spPr>
          <a:xfrm rot="5400000">
            <a:off x="8953200" y="3225240"/>
            <a:ext cx="3858120" cy="3031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FFFFFF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&lt;footer&gt;</a:t>
            </a:r>
          </a:p>
        </p:txBody>
      </p:sp>
      <p:sp>
        <p:nvSpPr>
          <p:cNvPr id="102" name="PlaceHolder 10"/>
          <p:cNvSpPr>
            <a:spLocks noGrp="1"/>
          </p:cNvSpPr>
          <p:nvPr>
            <p:ph type="sldNum" idx="24"/>
          </p:nvPr>
        </p:nvSpPr>
        <p:spPr>
          <a:xfrm>
            <a:off x="10352520" y="295560"/>
            <a:ext cx="836280" cy="7657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ctr" defTabSz="457200">
              <a:lnSpc>
                <a:spcPct val="100000"/>
              </a:lnSpc>
              <a:buNone/>
              <a:tabLst>
                <a:tab pos="0" algn="l"/>
              </a:tabLst>
              <a:defRPr lang="en-US" sz="2800" b="0" u="none" strike="noStrike">
                <a:solidFill>
                  <a:schemeClr val="lt1">
                    <a:tint val="75000"/>
                  </a:schemeClr>
                </a:solidFill>
                <a:effectLst/>
                <a:uFillTx/>
                <a:latin typeface="Century Gothic"/>
              </a:defRPr>
            </a:lvl1pPr>
          </a:lstStyle>
          <a:p>
            <a:pPr indent="0" algn="ctr" defTabSz="457200">
              <a:lnSpc>
                <a:spcPct val="100000"/>
              </a:lnSpc>
              <a:buNone/>
              <a:tabLst>
                <a:tab pos="0" algn="l"/>
              </a:tabLst>
            </a:pPr>
            <a:fld id="{14B9C331-2717-4A40-9EF3-E971318A4B20}" type="slidenum">
              <a:rPr lang="en-US" sz="2800" b="0" u="none" strike="noStrike">
                <a:solidFill>
                  <a:schemeClr val="lt1">
                    <a:tint val="75000"/>
                  </a:schemeClr>
                </a:solidFill>
                <a:effectLst/>
                <a:uFillTx/>
                <a:latin typeface="Century Gothic"/>
              </a:rPr>
              <a:pPr indent="0" algn="ctr" defTabSz="457200">
                <a:lnSpc>
                  <a:spcPct val="100000"/>
                </a:lnSpc>
                <a:buNone/>
                <a:tabLst>
                  <a:tab pos="0" algn="l"/>
                </a:tabLst>
              </a:pPr>
              <a:t>‹#›</a:t>
            </a:fld>
            <a:endParaRPr lang="ru-RU" sz="2800" b="0" u="none" strike="noStrike">
              <a:solidFill>
                <a:srgbClr val="FFFFFF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 Picture Column">
    <p:bg>
      <p:bgPr>
        <a:blipFill rotWithShape="0">
          <a:blip r:embed="rId2" cstate="print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" name="Picture 7"/>
          <p:cNvPicPr/>
          <p:nvPr/>
        </p:nvPicPr>
        <p:blipFill>
          <a:blip r:embed="rId3" cstate="print"/>
          <a:srcRect l="3610"/>
          <a:stretch/>
        </p:blipFill>
        <p:spPr>
          <a:xfrm>
            <a:off x="0" y="2669760"/>
            <a:ext cx="4035240" cy="41864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04" name="Picture 6"/>
          <p:cNvPicPr/>
          <p:nvPr/>
        </p:nvPicPr>
        <p:blipFill>
          <a:blip r:embed="rId4" cstate="print"/>
          <a:srcRect l="35647"/>
          <a:stretch/>
        </p:blipFill>
        <p:spPr>
          <a:xfrm>
            <a:off x="0" y="2892240"/>
            <a:ext cx="1520640" cy="23637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05" name="Oval 15"/>
          <p:cNvSpPr/>
          <p:nvPr/>
        </p:nvSpPr>
        <p:spPr>
          <a:xfrm>
            <a:off x="8609040" y="1676520"/>
            <a:ext cx="2817720" cy="2817720"/>
          </a:xfrm>
          <a:prstGeom prst="ellipse">
            <a:avLst/>
          </a:prstGeom>
          <a:gradFill rotWithShape="0"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38160" dist="2556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106" name="Picture 8"/>
          <p:cNvPicPr/>
          <p:nvPr/>
        </p:nvPicPr>
        <p:blipFill>
          <a:blip r:embed="rId5" cstate="print"/>
          <a:srcRect t="28812"/>
          <a:stretch/>
        </p:blipFill>
        <p:spPr>
          <a:xfrm>
            <a:off x="7999560" y="0"/>
            <a:ext cx="1601640" cy="113976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07" name="Picture 9"/>
          <p:cNvPicPr/>
          <p:nvPr/>
        </p:nvPicPr>
        <p:blipFill>
          <a:blip r:embed="rId6" cstate="print"/>
          <a:srcRect b="23333"/>
          <a:stretch/>
        </p:blipFill>
        <p:spPr>
          <a:xfrm>
            <a:off x="8605800" y="6095880"/>
            <a:ext cx="991800" cy="760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08" name="Rectangle 13"/>
          <p:cNvSpPr/>
          <p:nvPr/>
        </p:nvSpPr>
        <p:spPr>
          <a:xfrm>
            <a:off x="10437840" y="0"/>
            <a:ext cx="684000" cy="1141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38160" dist="2556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46200" y="452880"/>
            <a:ext cx="9402840" cy="1398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4200" b="0" u="none" strike="noStrike">
                <a:solidFill>
                  <a:schemeClr val="lt2"/>
                </a:solidFill>
                <a:effectLst/>
                <a:uFillTx/>
                <a:latin typeface="Century Gothic"/>
              </a:rPr>
              <a:t>Click to edit Master title style</a:t>
            </a:r>
            <a:endParaRPr lang="ru-RU" sz="42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 type="body"/>
          </p:nvPr>
        </p:nvSpPr>
        <p:spPr>
          <a:xfrm>
            <a:off x="652320" y="4250880"/>
            <a:ext cx="2938320" cy="5745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/>
          <a:p>
            <a:pPr indent="0" defTabSz="457200">
              <a:lnSpc>
                <a:spcPct val="10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en-US" sz="2400" b="0" u="none" strike="noStrike">
                <a:solidFill>
                  <a:schemeClr val="dk2">
                    <a:lumMod val="40000"/>
                    <a:lumOff val="60000"/>
                  </a:schemeClr>
                </a:solidFill>
                <a:effectLst/>
                <a:uFillTx/>
                <a:latin typeface="Century Gothic"/>
              </a:rPr>
              <a:t>Click to edit Master text styles</a:t>
            </a:r>
            <a:endParaRPr lang="ru-RU" sz="2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 type="body"/>
          </p:nvPr>
        </p:nvSpPr>
        <p:spPr>
          <a:xfrm>
            <a:off x="652320" y="2209680"/>
            <a:ext cx="2938320" cy="1522080"/>
          </a:xfrm>
          <a:prstGeom prst="rect">
            <a:avLst/>
          </a:prstGeom>
          <a:noFill/>
          <a:ln w="0">
            <a:noFill/>
          </a:ln>
          <a:effectLst>
            <a:outerShdw blurRad="50760" dist="50760" dir="5400000" rotWithShape="0">
              <a:srgbClr val="000000">
                <a:alpha val="43000"/>
              </a:srgbClr>
            </a:outerShdw>
          </a:effectLst>
        </p:spPr>
        <p:txBody>
          <a:bodyPr lIns="90000" tIns="45000" rIns="90000" bIns="45000" anchor="t">
            <a:normAutofit/>
          </a:bodyPr>
          <a:lstStyle/>
          <a:p>
            <a:pPr indent="0" algn="ctr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16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Click icon to add picture</a:t>
            </a:r>
            <a:endParaRPr lang="ru-RU" sz="16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 type="body"/>
          </p:nvPr>
        </p:nvSpPr>
        <p:spPr>
          <a:xfrm>
            <a:off x="652320" y="4827240"/>
            <a:ext cx="2938320" cy="6573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rmAutofit/>
          </a:bodyPr>
          <a:lstStyle/>
          <a:p>
            <a:pPr indent="0" defTabSz="457200">
              <a:lnSpc>
                <a:spcPct val="10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en-US" sz="14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Click to edit Master text styles</a:t>
            </a:r>
            <a:endParaRPr lang="ru-RU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13" name="PlaceHolder 5"/>
          <p:cNvSpPr>
            <a:spLocks noGrp="1"/>
          </p:cNvSpPr>
          <p:nvPr>
            <p:ph type="body"/>
          </p:nvPr>
        </p:nvSpPr>
        <p:spPr>
          <a:xfrm>
            <a:off x="3889440" y="4250880"/>
            <a:ext cx="2928600" cy="5745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/>
          <a:p>
            <a:pPr indent="0" defTabSz="457200">
              <a:lnSpc>
                <a:spcPct val="10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en-US" sz="2400" b="0" u="none" strike="noStrike">
                <a:solidFill>
                  <a:schemeClr val="dk2">
                    <a:lumMod val="40000"/>
                    <a:lumOff val="60000"/>
                  </a:schemeClr>
                </a:solidFill>
                <a:effectLst/>
                <a:uFillTx/>
                <a:latin typeface="Century Gothic"/>
              </a:rPr>
              <a:t>Click to edit Master text styles</a:t>
            </a:r>
            <a:endParaRPr lang="ru-RU" sz="2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14" name="PlaceHolder 6"/>
          <p:cNvSpPr>
            <a:spLocks noGrp="1"/>
          </p:cNvSpPr>
          <p:nvPr>
            <p:ph type="body"/>
          </p:nvPr>
        </p:nvSpPr>
        <p:spPr>
          <a:xfrm>
            <a:off x="3889440" y="2209680"/>
            <a:ext cx="2928600" cy="1522080"/>
          </a:xfrm>
          <a:prstGeom prst="rect">
            <a:avLst/>
          </a:prstGeom>
          <a:noFill/>
          <a:ln w="0">
            <a:noFill/>
          </a:ln>
          <a:effectLst>
            <a:outerShdw blurRad="50760" dist="50760" dir="5400000" rotWithShape="0">
              <a:srgbClr val="000000">
                <a:alpha val="43000"/>
              </a:srgbClr>
            </a:outerShdw>
          </a:effectLst>
        </p:spPr>
        <p:txBody>
          <a:bodyPr lIns="90000" tIns="45000" rIns="90000" bIns="45000" anchor="t">
            <a:normAutofit/>
          </a:bodyPr>
          <a:lstStyle/>
          <a:p>
            <a:pPr indent="0" algn="ctr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16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Click icon to add picture</a:t>
            </a:r>
            <a:endParaRPr lang="ru-RU" sz="16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15" name="PlaceHolder 7"/>
          <p:cNvSpPr>
            <a:spLocks noGrp="1"/>
          </p:cNvSpPr>
          <p:nvPr>
            <p:ph type="body"/>
          </p:nvPr>
        </p:nvSpPr>
        <p:spPr>
          <a:xfrm>
            <a:off x="3888000" y="4827240"/>
            <a:ext cx="2932560" cy="6573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rmAutofit/>
          </a:bodyPr>
          <a:lstStyle/>
          <a:p>
            <a:pPr indent="0" defTabSz="457200">
              <a:lnSpc>
                <a:spcPct val="10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en-US" sz="14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Click to edit Master text styles</a:t>
            </a:r>
            <a:endParaRPr lang="ru-RU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16" name="PlaceHolder 8"/>
          <p:cNvSpPr>
            <a:spLocks noGrp="1"/>
          </p:cNvSpPr>
          <p:nvPr>
            <p:ph type="body"/>
          </p:nvPr>
        </p:nvSpPr>
        <p:spPr>
          <a:xfrm>
            <a:off x="7124760" y="4250880"/>
            <a:ext cx="2930400" cy="5745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/>
          <a:p>
            <a:pPr indent="0" defTabSz="457200">
              <a:lnSpc>
                <a:spcPct val="10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en-US" sz="2400" b="0" u="none" strike="noStrike">
                <a:solidFill>
                  <a:schemeClr val="dk2">
                    <a:lumMod val="40000"/>
                    <a:lumOff val="60000"/>
                  </a:schemeClr>
                </a:solidFill>
                <a:effectLst/>
                <a:uFillTx/>
                <a:latin typeface="Century Gothic"/>
              </a:rPr>
              <a:t>Click to edit Master text styles</a:t>
            </a:r>
            <a:endParaRPr lang="ru-RU" sz="2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17" name="PlaceHolder 9"/>
          <p:cNvSpPr>
            <a:spLocks noGrp="1"/>
          </p:cNvSpPr>
          <p:nvPr>
            <p:ph type="body"/>
          </p:nvPr>
        </p:nvSpPr>
        <p:spPr>
          <a:xfrm>
            <a:off x="7124760" y="2209680"/>
            <a:ext cx="2930400" cy="1522080"/>
          </a:xfrm>
          <a:prstGeom prst="rect">
            <a:avLst/>
          </a:prstGeom>
          <a:noFill/>
          <a:ln w="0">
            <a:noFill/>
          </a:ln>
          <a:effectLst>
            <a:outerShdw blurRad="50760" dist="50760" dir="5400000" rotWithShape="0">
              <a:srgbClr val="000000">
                <a:alpha val="43000"/>
              </a:srgbClr>
            </a:outerShdw>
          </a:effectLst>
        </p:spPr>
        <p:txBody>
          <a:bodyPr lIns="90000" tIns="45000" rIns="90000" bIns="45000" anchor="t">
            <a:normAutofit/>
          </a:bodyPr>
          <a:lstStyle/>
          <a:p>
            <a:pPr indent="0" algn="ctr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16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Click icon to add picture</a:t>
            </a:r>
            <a:endParaRPr lang="ru-RU" sz="16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18" name="PlaceHolder 10"/>
          <p:cNvSpPr>
            <a:spLocks noGrp="1"/>
          </p:cNvSpPr>
          <p:nvPr>
            <p:ph type="body"/>
          </p:nvPr>
        </p:nvSpPr>
        <p:spPr>
          <a:xfrm>
            <a:off x="7124400" y="4827240"/>
            <a:ext cx="2934360" cy="6573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rmAutofit/>
          </a:bodyPr>
          <a:lstStyle/>
          <a:p>
            <a:pPr indent="0" defTabSz="457200">
              <a:lnSpc>
                <a:spcPct val="10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en-US" sz="14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Click to edit Master text styles</a:t>
            </a:r>
            <a:endParaRPr lang="ru-RU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cxnSp>
        <p:nvCxnSpPr>
          <p:cNvPr id="119" name="Straight Connector 18"/>
          <p:cNvCxnSpPr/>
          <p:nvPr/>
        </p:nvCxnSpPr>
        <p:spPr>
          <a:xfrm>
            <a:off x="3726000" y="2133360"/>
            <a:ext cx="1800" cy="3964320"/>
          </a:xfrm>
          <a:prstGeom prst="straightConnector1">
            <a:avLst/>
          </a:prstGeom>
          <a:ln w="12700" cap="rnd">
            <a:solidFill>
              <a:schemeClr val="lt2">
                <a:lumMod val="40000"/>
                <a:lumOff val="60000"/>
                <a:alpha val="40000"/>
              </a:schemeClr>
            </a:solidFill>
            <a:round/>
          </a:ln>
        </p:spPr>
      </p:cxnSp>
      <p:cxnSp>
        <p:nvCxnSpPr>
          <p:cNvPr id="120" name="Straight Connector 19"/>
          <p:cNvCxnSpPr/>
          <p:nvPr/>
        </p:nvCxnSpPr>
        <p:spPr>
          <a:xfrm>
            <a:off x="6962040" y="2133360"/>
            <a:ext cx="1800" cy="3968640"/>
          </a:xfrm>
          <a:prstGeom prst="straightConnector1">
            <a:avLst/>
          </a:prstGeom>
          <a:ln w="12700" cap="rnd">
            <a:solidFill>
              <a:schemeClr val="lt2">
                <a:lumMod val="40000"/>
                <a:lumOff val="60000"/>
                <a:alpha val="40000"/>
              </a:schemeClr>
            </a:solidFill>
            <a:round/>
          </a:ln>
        </p:spPr>
      </p:cxnSp>
      <p:sp>
        <p:nvSpPr>
          <p:cNvPr id="121" name="PlaceHolder 11"/>
          <p:cNvSpPr>
            <a:spLocks noGrp="1"/>
          </p:cNvSpPr>
          <p:nvPr>
            <p:ph type="dt" idx="25"/>
          </p:nvPr>
        </p:nvSpPr>
        <p:spPr>
          <a:xfrm rot="5400000">
            <a:off x="10157040" y="1790640"/>
            <a:ext cx="988920" cy="3031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indent="0" defTabSz="457200">
              <a:lnSpc>
                <a:spcPct val="100000"/>
              </a:lnSpc>
              <a:buNone/>
              <a:tabLst>
                <a:tab pos="0" algn="l"/>
              </a:tabLst>
              <a:defRPr lang="en-US" sz="1100" b="0" u="none" strike="noStrike">
                <a:solidFill>
                  <a:schemeClr val="lt1">
                    <a:tint val="75000"/>
                    <a:alpha val="60000"/>
                  </a:schemeClr>
                </a:solidFill>
                <a:effectLst/>
                <a:uFillTx/>
                <a:latin typeface="Century Gothic"/>
              </a:defRPr>
            </a:lvl1pPr>
          </a:lstStyle>
          <a:p>
            <a:pPr indent="0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1100" b="0" u="none" strike="noStrike">
                <a:solidFill>
                  <a:schemeClr val="lt1">
                    <a:tint val="75000"/>
                    <a:alpha val="60000"/>
                  </a:schemeClr>
                </a:solidFill>
                <a:effectLst/>
                <a:uFillTx/>
                <a:latin typeface="Century Gothic"/>
              </a:rPr>
              <a:t>&lt;date/time&gt;</a:t>
            </a:r>
            <a:endParaRPr lang="ru-RU" sz="1100" b="0" u="none" strike="noStrike">
              <a:solidFill>
                <a:srgbClr val="FFFFFF"/>
              </a:solidFill>
              <a:effectLst/>
              <a:uFillTx/>
              <a:latin typeface="Times New Roman"/>
            </a:endParaRPr>
          </a:p>
        </p:txBody>
      </p:sp>
      <p:sp>
        <p:nvSpPr>
          <p:cNvPr id="122" name="PlaceHolder 12"/>
          <p:cNvSpPr>
            <a:spLocks noGrp="1"/>
          </p:cNvSpPr>
          <p:nvPr>
            <p:ph type="ftr" idx="26"/>
          </p:nvPr>
        </p:nvSpPr>
        <p:spPr>
          <a:xfrm rot="5400000">
            <a:off x="8953200" y="3225240"/>
            <a:ext cx="3858120" cy="3031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FFFFFF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&lt;footer&gt;</a:t>
            </a:r>
          </a:p>
        </p:txBody>
      </p:sp>
      <p:sp>
        <p:nvSpPr>
          <p:cNvPr id="123" name="PlaceHolder 13"/>
          <p:cNvSpPr>
            <a:spLocks noGrp="1"/>
          </p:cNvSpPr>
          <p:nvPr>
            <p:ph type="sldNum" idx="27"/>
          </p:nvPr>
        </p:nvSpPr>
        <p:spPr>
          <a:xfrm>
            <a:off x="10352520" y="295560"/>
            <a:ext cx="836280" cy="7657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ctr" defTabSz="457200">
              <a:lnSpc>
                <a:spcPct val="100000"/>
              </a:lnSpc>
              <a:buNone/>
              <a:tabLst>
                <a:tab pos="0" algn="l"/>
              </a:tabLst>
              <a:defRPr lang="en-US" sz="2800" b="0" u="none" strike="noStrike">
                <a:solidFill>
                  <a:schemeClr val="lt1">
                    <a:tint val="75000"/>
                  </a:schemeClr>
                </a:solidFill>
                <a:effectLst/>
                <a:uFillTx/>
                <a:latin typeface="Century Gothic"/>
              </a:defRPr>
            </a:lvl1pPr>
          </a:lstStyle>
          <a:p>
            <a:pPr indent="0" algn="ctr" defTabSz="457200">
              <a:lnSpc>
                <a:spcPct val="100000"/>
              </a:lnSpc>
              <a:buNone/>
              <a:tabLst>
                <a:tab pos="0" algn="l"/>
              </a:tabLst>
            </a:pPr>
            <a:fld id="{5769DCE2-9DF0-4C98-B86C-478742D06571}" type="slidenum">
              <a:rPr lang="en-US" sz="2800" b="0" u="none" strike="noStrike">
                <a:solidFill>
                  <a:schemeClr val="lt1">
                    <a:tint val="75000"/>
                  </a:schemeClr>
                </a:solidFill>
                <a:effectLst/>
                <a:uFillTx/>
                <a:latin typeface="Century Gothic"/>
              </a:rPr>
              <a:pPr indent="0" algn="ctr" defTabSz="457200">
                <a:lnSpc>
                  <a:spcPct val="100000"/>
                </a:lnSpc>
                <a:buNone/>
                <a:tabLst>
                  <a:tab pos="0" algn="l"/>
                </a:tabLst>
              </a:pPr>
              <a:t>‹#›</a:t>
            </a:fld>
            <a:endParaRPr lang="ru-RU" sz="2800" b="0" u="none" strike="noStrike">
              <a:solidFill>
                <a:srgbClr val="FFFFFF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Pr>
        <a:blipFill rotWithShape="0">
          <a:blip r:embed="rId2" cstate="print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Picture 7"/>
          <p:cNvPicPr/>
          <p:nvPr/>
        </p:nvPicPr>
        <p:blipFill>
          <a:blip r:embed="rId3" cstate="print"/>
          <a:srcRect l="3610"/>
          <a:stretch/>
        </p:blipFill>
        <p:spPr>
          <a:xfrm>
            <a:off x="0" y="2669760"/>
            <a:ext cx="4035240" cy="41864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25" name="Picture 6"/>
          <p:cNvPicPr/>
          <p:nvPr/>
        </p:nvPicPr>
        <p:blipFill>
          <a:blip r:embed="rId4" cstate="print"/>
          <a:srcRect l="35647"/>
          <a:stretch/>
        </p:blipFill>
        <p:spPr>
          <a:xfrm>
            <a:off x="0" y="2892240"/>
            <a:ext cx="1520640" cy="23637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26" name="Oval 15"/>
          <p:cNvSpPr/>
          <p:nvPr/>
        </p:nvSpPr>
        <p:spPr>
          <a:xfrm>
            <a:off x="8609040" y="1676520"/>
            <a:ext cx="2817720" cy="2817720"/>
          </a:xfrm>
          <a:prstGeom prst="ellipse">
            <a:avLst/>
          </a:prstGeom>
          <a:gradFill rotWithShape="0"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38160" dist="2556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127" name="Picture 8"/>
          <p:cNvPicPr/>
          <p:nvPr/>
        </p:nvPicPr>
        <p:blipFill>
          <a:blip r:embed="rId5" cstate="print"/>
          <a:srcRect t="28812"/>
          <a:stretch/>
        </p:blipFill>
        <p:spPr>
          <a:xfrm>
            <a:off x="7999560" y="0"/>
            <a:ext cx="1601640" cy="113976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28" name="Picture 9"/>
          <p:cNvPicPr/>
          <p:nvPr/>
        </p:nvPicPr>
        <p:blipFill>
          <a:blip r:embed="rId6" cstate="print"/>
          <a:srcRect b="23333"/>
          <a:stretch/>
        </p:blipFill>
        <p:spPr>
          <a:xfrm>
            <a:off x="8605800" y="6095880"/>
            <a:ext cx="991800" cy="760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29" name="Rectangle 13"/>
          <p:cNvSpPr/>
          <p:nvPr/>
        </p:nvSpPr>
        <p:spPr>
          <a:xfrm>
            <a:off x="10437840" y="0"/>
            <a:ext cx="684000" cy="1141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38160" dist="2556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30" name="PlaceHolder 1"/>
          <p:cNvSpPr>
            <a:spLocks noGrp="1"/>
          </p:cNvSpPr>
          <p:nvPr>
            <p:ph type="title"/>
          </p:nvPr>
        </p:nvSpPr>
        <p:spPr>
          <a:xfrm>
            <a:off x="646200" y="452880"/>
            <a:ext cx="9402840" cy="1398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4200" b="0" u="none" strike="noStrike">
                <a:solidFill>
                  <a:schemeClr val="lt2"/>
                </a:solidFill>
                <a:effectLst/>
                <a:uFillTx/>
                <a:latin typeface="Century Gothic"/>
              </a:rPr>
              <a:t>Click to edit Master title style</a:t>
            </a:r>
            <a:endParaRPr lang="ru-RU" sz="42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31" name="PlaceHolder 2"/>
          <p:cNvSpPr>
            <a:spLocks noGrp="1"/>
          </p:cNvSpPr>
          <p:nvPr>
            <p:ph type="body"/>
          </p:nvPr>
        </p:nvSpPr>
        <p:spPr>
          <a:xfrm>
            <a:off x="1103400" y="2053080"/>
            <a:ext cx="8944920" cy="4193640"/>
          </a:xfrm>
          <a:prstGeom prst="rect">
            <a:avLst/>
          </a:prstGeom>
          <a:noFill/>
          <a:ln w="0">
            <a:noFill/>
          </a:ln>
        </p:spPr>
        <p:txBody>
          <a:bodyPr vert="eaVert" lIns="91440" tIns="45720" rIns="91440" bIns="45720" anchor="t">
            <a:noAutofit/>
          </a:bodyPr>
          <a:lstStyle/>
          <a:p>
            <a:pPr marL="343080" indent="-343080" defTabSz="45720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en-US" sz="20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Click to edit Master text styles</a:t>
            </a:r>
            <a:endParaRPr lang="ru-RU" sz="20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743040" lvl="1" indent="-285840" defTabSz="45720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en-US" sz="18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Second level</a:t>
            </a:r>
            <a:endParaRPr lang="ru-RU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1143000" lvl="2" indent="-228600" defTabSz="45720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en-US" sz="16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Third level</a:t>
            </a:r>
            <a:endParaRPr lang="ru-RU" sz="16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1600200" lvl="3" indent="-228600" defTabSz="45720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en-US" sz="14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Fourth level</a:t>
            </a:r>
            <a:endParaRPr lang="ru-RU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2057400" lvl="4" indent="-228600" defTabSz="45720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en-US" sz="14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Fifth level</a:t>
            </a:r>
            <a:endParaRPr lang="ru-RU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32" name="PlaceHolder 3"/>
          <p:cNvSpPr>
            <a:spLocks noGrp="1"/>
          </p:cNvSpPr>
          <p:nvPr>
            <p:ph type="dt" idx="28"/>
          </p:nvPr>
        </p:nvSpPr>
        <p:spPr>
          <a:xfrm rot="5400000">
            <a:off x="10157040" y="1790640"/>
            <a:ext cx="988920" cy="3031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indent="0" defTabSz="457200">
              <a:lnSpc>
                <a:spcPct val="100000"/>
              </a:lnSpc>
              <a:buNone/>
              <a:tabLst>
                <a:tab pos="0" algn="l"/>
              </a:tabLst>
              <a:defRPr lang="en-US" sz="1100" b="0" u="none" strike="noStrike">
                <a:solidFill>
                  <a:schemeClr val="lt1">
                    <a:tint val="75000"/>
                    <a:alpha val="60000"/>
                  </a:schemeClr>
                </a:solidFill>
                <a:effectLst/>
                <a:uFillTx/>
                <a:latin typeface="Century Gothic"/>
              </a:defRPr>
            </a:lvl1pPr>
          </a:lstStyle>
          <a:p>
            <a:pPr indent="0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1100" b="0" u="none" strike="noStrike">
                <a:solidFill>
                  <a:schemeClr val="lt1">
                    <a:tint val="75000"/>
                    <a:alpha val="60000"/>
                  </a:schemeClr>
                </a:solidFill>
                <a:effectLst/>
                <a:uFillTx/>
                <a:latin typeface="Century Gothic"/>
              </a:rPr>
              <a:t>&lt;date/time&gt;</a:t>
            </a:r>
            <a:endParaRPr lang="ru-RU" sz="1100" b="0" u="none" strike="noStrike">
              <a:solidFill>
                <a:srgbClr val="FFFFFF"/>
              </a:solidFill>
              <a:effectLst/>
              <a:uFillTx/>
              <a:latin typeface="Times New Roman"/>
            </a:endParaRPr>
          </a:p>
        </p:txBody>
      </p:sp>
      <p:sp>
        <p:nvSpPr>
          <p:cNvPr id="133" name="PlaceHolder 4"/>
          <p:cNvSpPr>
            <a:spLocks noGrp="1"/>
          </p:cNvSpPr>
          <p:nvPr>
            <p:ph type="ftr" idx="29"/>
          </p:nvPr>
        </p:nvSpPr>
        <p:spPr>
          <a:xfrm rot="5400000">
            <a:off x="8953200" y="3225240"/>
            <a:ext cx="3858120" cy="3031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FFFFFF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&lt;footer&gt;</a:t>
            </a:r>
          </a:p>
        </p:txBody>
      </p:sp>
      <p:sp>
        <p:nvSpPr>
          <p:cNvPr id="134" name="PlaceHolder 5"/>
          <p:cNvSpPr>
            <a:spLocks noGrp="1"/>
          </p:cNvSpPr>
          <p:nvPr>
            <p:ph type="sldNum" idx="30"/>
          </p:nvPr>
        </p:nvSpPr>
        <p:spPr>
          <a:xfrm>
            <a:off x="10352520" y="295560"/>
            <a:ext cx="836280" cy="7657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ctr" defTabSz="457200">
              <a:lnSpc>
                <a:spcPct val="100000"/>
              </a:lnSpc>
              <a:buNone/>
              <a:tabLst>
                <a:tab pos="0" algn="l"/>
              </a:tabLst>
              <a:defRPr lang="en-US" sz="2800" b="0" u="none" strike="noStrike">
                <a:solidFill>
                  <a:schemeClr val="lt1">
                    <a:tint val="75000"/>
                  </a:schemeClr>
                </a:solidFill>
                <a:effectLst/>
                <a:uFillTx/>
                <a:latin typeface="Century Gothic"/>
              </a:defRPr>
            </a:lvl1pPr>
          </a:lstStyle>
          <a:p>
            <a:pPr indent="0" algn="ctr" defTabSz="457200">
              <a:lnSpc>
                <a:spcPct val="100000"/>
              </a:lnSpc>
              <a:buNone/>
              <a:tabLst>
                <a:tab pos="0" algn="l"/>
              </a:tabLst>
            </a:pPr>
            <a:fld id="{F99A5549-CE5F-4CE9-A50B-2CD7CA5EC4BA}" type="slidenum">
              <a:rPr lang="en-US" sz="2800" b="0" u="none" strike="noStrike">
                <a:solidFill>
                  <a:schemeClr val="lt1">
                    <a:tint val="75000"/>
                  </a:schemeClr>
                </a:solidFill>
                <a:effectLst/>
                <a:uFillTx/>
                <a:latin typeface="Century Gothic"/>
              </a:rPr>
              <a:pPr indent="0" algn="ctr" defTabSz="457200">
                <a:lnSpc>
                  <a:spcPct val="100000"/>
                </a:lnSpc>
                <a:buNone/>
                <a:tabLst>
                  <a:tab pos="0" algn="l"/>
                </a:tabLst>
              </a:pPr>
              <a:t>‹#›</a:t>
            </a:fld>
            <a:endParaRPr lang="ru-RU" sz="2800" b="0" u="none" strike="noStrike">
              <a:solidFill>
                <a:srgbClr val="FFFFFF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rotWithShape="0">
          <a:blip r:embed="rId2" cstate="print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Picture 7"/>
          <p:cNvPicPr/>
          <p:nvPr/>
        </p:nvPicPr>
        <p:blipFill>
          <a:blip r:embed="rId3" cstate="print"/>
          <a:srcRect l="3610"/>
          <a:stretch/>
        </p:blipFill>
        <p:spPr>
          <a:xfrm>
            <a:off x="0" y="2669760"/>
            <a:ext cx="4035240" cy="41864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36" name="Picture 6"/>
          <p:cNvPicPr/>
          <p:nvPr/>
        </p:nvPicPr>
        <p:blipFill>
          <a:blip r:embed="rId4" cstate="print"/>
          <a:srcRect l="35647"/>
          <a:stretch/>
        </p:blipFill>
        <p:spPr>
          <a:xfrm>
            <a:off x="0" y="2892240"/>
            <a:ext cx="1520640" cy="23637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37" name="Oval 15"/>
          <p:cNvSpPr/>
          <p:nvPr/>
        </p:nvSpPr>
        <p:spPr>
          <a:xfrm>
            <a:off x="8609040" y="1676520"/>
            <a:ext cx="2817720" cy="2817720"/>
          </a:xfrm>
          <a:prstGeom prst="ellipse">
            <a:avLst/>
          </a:prstGeom>
          <a:gradFill rotWithShape="0"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38160" dist="2556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138" name="Picture 8"/>
          <p:cNvPicPr/>
          <p:nvPr/>
        </p:nvPicPr>
        <p:blipFill>
          <a:blip r:embed="rId5" cstate="print"/>
          <a:srcRect t="28812"/>
          <a:stretch/>
        </p:blipFill>
        <p:spPr>
          <a:xfrm>
            <a:off x="7999560" y="0"/>
            <a:ext cx="1601640" cy="113976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39" name="Picture 9"/>
          <p:cNvPicPr/>
          <p:nvPr/>
        </p:nvPicPr>
        <p:blipFill>
          <a:blip r:embed="rId6" cstate="print"/>
          <a:srcRect b="23333"/>
          <a:stretch/>
        </p:blipFill>
        <p:spPr>
          <a:xfrm>
            <a:off x="8605800" y="6095880"/>
            <a:ext cx="991800" cy="760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40" name="Rectangle 13"/>
          <p:cNvSpPr/>
          <p:nvPr/>
        </p:nvSpPr>
        <p:spPr>
          <a:xfrm>
            <a:off x="10437840" y="0"/>
            <a:ext cx="684000" cy="1141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38160" dist="2556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41" name="PlaceHolder 1"/>
          <p:cNvSpPr>
            <a:spLocks noGrp="1"/>
          </p:cNvSpPr>
          <p:nvPr>
            <p:ph type="title"/>
          </p:nvPr>
        </p:nvSpPr>
        <p:spPr>
          <a:xfrm>
            <a:off x="8304120" y="430200"/>
            <a:ext cx="1750680" cy="5824440"/>
          </a:xfrm>
          <a:prstGeom prst="rect">
            <a:avLst/>
          </a:prstGeom>
          <a:noFill/>
          <a:ln w="0">
            <a:noFill/>
          </a:ln>
        </p:spPr>
        <p:txBody>
          <a:bodyPr vert="eaVert" lIns="91440" tIns="45720" rIns="91440" bIns="45720" anchor="b">
            <a:noAutofit/>
          </a:bodyPr>
          <a:lstStyle/>
          <a:p>
            <a:pPr indent="0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4200" b="0" u="none" strike="noStrike">
                <a:solidFill>
                  <a:schemeClr val="lt2"/>
                </a:solidFill>
                <a:effectLst/>
                <a:uFillTx/>
                <a:latin typeface="Century Gothic"/>
              </a:rPr>
              <a:t>Click to edit Master title style</a:t>
            </a:r>
            <a:endParaRPr lang="ru-RU" sz="42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42" name="PlaceHolder 2"/>
          <p:cNvSpPr>
            <a:spLocks noGrp="1"/>
          </p:cNvSpPr>
          <p:nvPr>
            <p:ph type="body"/>
          </p:nvPr>
        </p:nvSpPr>
        <p:spPr>
          <a:xfrm>
            <a:off x="652320" y="887400"/>
            <a:ext cx="7421400" cy="5367240"/>
          </a:xfrm>
          <a:prstGeom prst="rect">
            <a:avLst/>
          </a:prstGeom>
          <a:noFill/>
          <a:ln w="0">
            <a:noFill/>
          </a:ln>
        </p:spPr>
        <p:txBody>
          <a:bodyPr vert="eaVert" lIns="91440" tIns="45720" rIns="91440" bIns="45720" anchor="t">
            <a:noAutofit/>
          </a:bodyPr>
          <a:lstStyle/>
          <a:p>
            <a:pPr marL="343080" indent="-343080" defTabSz="45720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en-US" sz="20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Click to edit Master text styles</a:t>
            </a:r>
            <a:endParaRPr lang="ru-RU" sz="20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743040" lvl="1" indent="-285840" defTabSz="45720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en-US" sz="18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Second level</a:t>
            </a:r>
            <a:endParaRPr lang="ru-RU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1143000" lvl="2" indent="-228600" defTabSz="45720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en-US" sz="16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Third level</a:t>
            </a:r>
            <a:endParaRPr lang="ru-RU" sz="16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1600200" lvl="3" indent="-228600" defTabSz="45720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en-US" sz="14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Fourth level</a:t>
            </a:r>
            <a:endParaRPr lang="ru-RU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2057400" lvl="4" indent="-228600" defTabSz="45720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en-US" sz="14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Fifth level</a:t>
            </a:r>
            <a:endParaRPr lang="ru-RU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43" name="PlaceHolder 3"/>
          <p:cNvSpPr>
            <a:spLocks noGrp="1"/>
          </p:cNvSpPr>
          <p:nvPr>
            <p:ph type="dt" idx="31"/>
          </p:nvPr>
        </p:nvSpPr>
        <p:spPr>
          <a:xfrm rot="5400000">
            <a:off x="10157040" y="1790640"/>
            <a:ext cx="988920" cy="3031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indent="0" defTabSz="457200">
              <a:lnSpc>
                <a:spcPct val="100000"/>
              </a:lnSpc>
              <a:buNone/>
              <a:tabLst>
                <a:tab pos="0" algn="l"/>
              </a:tabLst>
              <a:defRPr lang="en-US" sz="1100" b="0" u="none" strike="noStrike">
                <a:solidFill>
                  <a:schemeClr val="lt1">
                    <a:tint val="75000"/>
                    <a:alpha val="60000"/>
                  </a:schemeClr>
                </a:solidFill>
                <a:effectLst/>
                <a:uFillTx/>
                <a:latin typeface="Century Gothic"/>
              </a:defRPr>
            </a:lvl1pPr>
          </a:lstStyle>
          <a:p>
            <a:pPr indent="0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1100" b="0" u="none" strike="noStrike">
                <a:solidFill>
                  <a:schemeClr val="lt1">
                    <a:tint val="75000"/>
                    <a:alpha val="60000"/>
                  </a:schemeClr>
                </a:solidFill>
                <a:effectLst/>
                <a:uFillTx/>
                <a:latin typeface="Century Gothic"/>
              </a:rPr>
              <a:t>&lt;date/time&gt;</a:t>
            </a:r>
            <a:endParaRPr lang="ru-RU" sz="1100" b="0" u="none" strike="noStrike">
              <a:solidFill>
                <a:srgbClr val="FFFFFF"/>
              </a:solidFill>
              <a:effectLst/>
              <a:uFillTx/>
              <a:latin typeface="Times New Roman"/>
            </a:endParaRPr>
          </a:p>
        </p:txBody>
      </p:sp>
      <p:sp>
        <p:nvSpPr>
          <p:cNvPr id="144" name="PlaceHolder 4"/>
          <p:cNvSpPr>
            <a:spLocks noGrp="1"/>
          </p:cNvSpPr>
          <p:nvPr>
            <p:ph type="ftr" idx="32"/>
          </p:nvPr>
        </p:nvSpPr>
        <p:spPr>
          <a:xfrm rot="5400000">
            <a:off x="8953200" y="3225240"/>
            <a:ext cx="3858120" cy="3031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FFFFFF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&lt;footer&gt;</a:t>
            </a:r>
          </a:p>
        </p:txBody>
      </p:sp>
      <p:sp>
        <p:nvSpPr>
          <p:cNvPr id="145" name="PlaceHolder 5"/>
          <p:cNvSpPr>
            <a:spLocks noGrp="1"/>
          </p:cNvSpPr>
          <p:nvPr>
            <p:ph type="sldNum" idx="33"/>
          </p:nvPr>
        </p:nvSpPr>
        <p:spPr>
          <a:xfrm>
            <a:off x="10352520" y="295560"/>
            <a:ext cx="836280" cy="7657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ctr" defTabSz="457200">
              <a:lnSpc>
                <a:spcPct val="100000"/>
              </a:lnSpc>
              <a:buNone/>
              <a:tabLst>
                <a:tab pos="0" algn="l"/>
              </a:tabLst>
              <a:defRPr lang="en-US" sz="2800" b="0" u="none" strike="noStrike">
                <a:solidFill>
                  <a:schemeClr val="lt1">
                    <a:tint val="75000"/>
                  </a:schemeClr>
                </a:solidFill>
                <a:effectLst/>
                <a:uFillTx/>
                <a:latin typeface="Century Gothic"/>
              </a:defRPr>
            </a:lvl1pPr>
          </a:lstStyle>
          <a:p>
            <a:pPr indent="0" algn="ctr" defTabSz="457200">
              <a:lnSpc>
                <a:spcPct val="100000"/>
              </a:lnSpc>
              <a:buNone/>
              <a:tabLst>
                <a:tab pos="0" algn="l"/>
              </a:tabLst>
            </a:pPr>
            <a:fld id="{0466ED30-5B20-4E5E-9490-012E202C8EE8}" type="slidenum">
              <a:rPr lang="en-US" sz="2800" b="0" u="none" strike="noStrike">
                <a:solidFill>
                  <a:schemeClr val="lt1">
                    <a:tint val="75000"/>
                  </a:schemeClr>
                </a:solidFill>
                <a:effectLst/>
                <a:uFillTx/>
                <a:latin typeface="Century Gothic"/>
              </a:rPr>
              <a:pPr indent="0" algn="ctr" defTabSz="457200">
                <a:lnSpc>
                  <a:spcPct val="100000"/>
                </a:lnSpc>
                <a:buNone/>
                <a:tabLst>
                  <a:tab pos="0" algn="l"/>
                </a:tabLst>
              </a:pPr>
              <a:t>‹#›</a:t>
            </a:fld>
            <a:endParaRPr lang="ru-RU" sz="2800" b="0" u="none" strike="noStrike">
              <a:solidFill>
                <a:srgbClr val="FFFFFF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rotWithShape="0">
          <a:blip r:embed="rId2" cstate="print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" name="Picture 7"/>
          <p:cNvPicPr/>
          <p:nvPr/>
        </p:nvPicPr>
        <p:blipFill>
          <a:blip r:embed="rId3" cstate="print"/>
          <a:srcRect l="3610"/>
          <a:stretch/>
        </p:blipFill>
        <p:spPr>
          <a:xfrm>
            <a:off x="0" y="2669760"/>
            <a:ext cx="4035240" cy="41864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47" name="Picture 6"/>
          <p:cNvPicPr/>
          <p:nvPr/>
        </p:nvPicPr>
        <p:blipFill>
          <a:blip r:embed="rId4" cstate="print"/>
          <a:srcRect l="35647"/>
          <a:stretch/>
        </p:blipFill>
        <p:spPr>
          <a:xfrm>
            <a:off x="0" y="2892240"/>
            <a:ext cx="1520640" cy="23637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48" name="Oval 15"/>
          <p:cNvSpPr/>
          <p:nvPr/>
        </p:nvSpPr>
        <p:spPr>
          <a:xfrm>
            <a:off x="8609040" y="1676520"/>
            <a:ext cx="2817720" cy="2817720"/>
          </a:xfrm>
          <a:prstGeom prst="ellipse">
            <a:avLst/>
          </a:prstGeom>
          <a:gradFill rotWithShape="0"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38160" dist="2556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149" name="Picture 8"/>
          <p:cNvPicPr/>
          <p:nvPr/>
        </p:nvPicPr>
        <p:blipFill>
          <a:blip r:embed="rId5" cstate="print"/>
          <a:srcRect t="28812"/>
          <a:stretch/>
        </p:blipFill>
        <p:spPr>
          <a:xfrm>
            <a:off x="7999560" y="0"/>
            <a:ext cx="1601640" cy="113976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50" name="Picture 9"/>
          <p:cNvPicPr/>
          <p:nvPr/>
        </p:nvPicPr>
        <p:blipFill>
          <a:blip r:embed="rId6" cstate="print"/>
          <a:srcRect b="23333"/>
          <a:stretch/>
        </p:blipFill>
        <p:spPr>
          <a:xfrm>
            <a:off x="8605800" y="6095880"/>
            <a:ext cx="991800" cy="760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51" name="Rectangle 13"/>
          <p:cNvSpPr/>
          <p:nvPr/>
        </p:nvSpPr>
        <p:spPr>
          <a:xfrm>
            <a:off x="10437840" y="0"/>
            <a:ext cx="684000" cy="1141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38160" dist="2556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52" name="PlaceHolder 1"/>
          <p:cNvSpPr>
            <a:spLocks noGrp="1"/>
          </p:cNvSpPr>
          <p:nvPr>
            <p:ph type="title"/>
          </p:nvPr>
        </p:nvSpPr>
        <p:spPr>
          <a:xfrm>
            <a:off x="646200" y="452880"/>
            <a:ext cx="9402840" cy="1398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4200" b="0" u="none" strike="noStrike">
                <a:solidFill>
                  <a:schemeClr val="lt2"/>
                </a:solidFill>
                <a:effectLst/>
                <a:uFillTx/>
                <a:latin typeface="Century Gothic"/>
              </a:rPr>
              <a:t>Click to edit Master title style</a:t>
            </a:r>
            <a:endParaRPr lang="ru-RU" sz="42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53" name="PlaceHolder 2"/>
          <p:cNvSpPr>
            <a:spLocks noGrp="1"/>
          </p:cNvSpPr>
          <p:nvPr>
            <p:ph type="body"/>
          </p:nvPr>
        </p:nvSpPr>
        <p:spPr>
          <a:xfrm>
            <a:off x="1103400" y="2053080"/>
            <a:ext cx="8944920" cy="41936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marL="343080" indent="-343080" defTabSz="45720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en-US" sz="20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Click to edit Master text styles</a:t>
            </a:r>
            <a:endParaRPr lang="ru-RU" sz="20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743040" lvl="1" indent="-285840" defTabSz="45720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en-US" sz="18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Second level</a:t>
            </a:r>
            <a:endParaRPr lang="ru-RU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1143000" lvl="2" indent="-228600" defTabSz="45720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en-US" sz="16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Third level</a:t>
            </a:r>
            <a:endParaRPr lang="ru-RU" sz="16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1600200" lvl="3" indent="-228600" defTabSz="45720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en-US" sz="14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Fourth level</a:t>
            </a:r>
            <a:endParaRPr lang="ru-RU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2057400" lvl="4" indent="-228600" defTabSz="45720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en-US" sz="14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Fifth level</a:t>
            </a:r>
            <a:endParaRPr lang="ru-RU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54" name="PlaceHolder 3"/>
          <p:cNvSpPr>
            <a:spLocks noGrp="1"/>
          </p:cNvSpPr>
          <p:nvPr>
            <p:ph type="dt" idx="34"/>
          </p:nvPr>
        </p:nvSpPr>
        <p:spPr>
          <a:xfrm rot="5400000">
            <a:off x="10157040" y="1790640"/>
            <a:ext cx="988920" cy="3031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indent="0" defTabSz="457200">
              <a:lnSpc>
                <a:spcPct val="100000"/>
              </a:lnSpc>
              <a:buNone/>
              <a:tabLst>
                <a:tab pos="0" algn="l"/>
              </a:tabLst>
              <a:defRPr lang="en-US" sz="1100" b="0" u="none" strike="noStrike">
                <a:solidFill>
                  <a:schemeClr val="lt1">
                    <a:tint val="75000"/>
                    <a:alpha val="60000"/>
                  </a:schemeClr>
                </a:solidFill>
                <a:effectLst/>
                <a:uFillTx/>
                <a:latin typeface="Century Gothic"/>
              </a:defRPr>
            </a:lvl1pPr>
          </a:lstStyle>
          <a:p>
            <a:pPr indent="0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1100" b="0" u="none" strike="noStrike">
                <a:solidFill>
                  <a:schemeClr val="lt1">
                    <a:tint val="75000"/>
                    <a:alpha val="60000"/>
                  </a:schemeClr>
                </a:solidFill>
                <a:effectLst/>
                <a:uFillTx/>
                <a:latin typeface="Century Gothic"/>
              </a:rPr>
              <a:t>&lt;date/time&gt;</a:t>
            </a:r>
            <a:endParaRPr lang="ru-RU" sz="1100" b="0" u="none" strike="noStrike">
              <a:solidFill>
                <a:srgbClr val="FFFFFF"/>
              </a:solidFill>
              <a:effectLst/>
              <a:uFillTx/>
              <a:latin typeface="Times New Roman"/>
            </a:endParaRPr>
          </a:p>
        </p:txBody>
      </p:sp>
      <p:sp>
        <p:nvSpPr>
          <p:cNvPr id="155" name="PlaceHolder 4"/>
          <p:cNvSpPr>
            <a:spLocks noGrp="1"/>
          </p:cNvSpPr>
          <p:nvPr>
            <p:ph type="ftr" idx="35"/>
          </p:nvPr>
        </p:nvSpPr>
        <p:spPr>
          <a:xfrm rot="5400000">
            <a:off x="8953200" y="3225240"/>
            <a:ext cx="3858120" cy="3031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FFFFFF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&lt;footer&gt;</a:t>
            </a:r>
          </a:p>
        </p:txBody>
      </p:sp>
      <p:sp>
        <p:nvSpPr>
          <p:cNvPr id="156" name="PlaceHolder 5"/>
          <p:cNvSpPr>
            <a:spLocks noGrp="1"/>
          </p:cNvSpPr>
          <p:nvPr>
            <p:ph type="sldNum" idx="36"/>
          </p:nvPr>
        </p:nvSpPr>
        <p:spPr>
          <a:xfrm>
            <a:off x="10352520" y="295560"/>
            <a:ext cx="836280" cy="7657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ctr" defTabSz="457200">
              <a:lnSpc>
                <a:spcPct val="100000"/>
              </a:lnSpc>
              <a:buNone/>
              <a:tabLst>
                <a:tab pos="0" algn="l"/>
              </a:tabLst>
              <a:defRPr lang="en-US" sz="2800" b="0" u="none" strike="noStrike">
                <a:solidFill>
                  <a:schemeClr val="lt1">
                    <a:tint val="75000"/>
                  </a:schemeClr>
                </a:solidFill>
                <a:effectLst/>
                <a:uFillTx/>
                <a:latin typeface="Century Gothic"/>
              </a:defRPr>
            </a:lvl1pPr>
          </a:lstStyle>
          <a:p>
            <a:pPr indent="0" algn="ctr" defTabSz="457200">
              <a:lnSpc>
                <a:spcPct val="100000"/>
              </a:lnSpc>
              <a:buNone/>
              <a:tabLst>
                <a:tab pos="0" algn="l"/>
              </a:tabLst>
            </a:pPr>
            <a:fld id="{9F0AB15D-EC00-4587-8182-18EAE2D1836A}" type="slidenum">
              <a:rPr lang="en-US" sz="2800" b="0" u="none" strike="noStrike">
                <a:solidFill>
                  <a:schemeClr val="lt1">
                    <a:tint val="75000"/>
                  </a:schemeClr>
                </a:solidFill>
                <a:effectLst/>
                <a:uFillTx/>
                <a:latin typeface="Century Gothic"/>
              </a:rPr>
              <a:pPr indent="0" algn="ctr" defTabSz="457200">
                <a:lnSpc>
                  <a:spcPct val="100000"/>
                </a:lnSpc>
                <a:buNone/>
                <a:tabLst>
                  <a:tab pos="0" algn="l"/>
                </a:tabLst>
              </a:pPr>
              <a:t>‹#›</a:t>
            </a:fld>
            <a:endParaRPr lang="ru-RU" sz="2800" b="0" u="none" strike="noStrike">
              <a:solidFill>
                <a:srgbClr val="FFFFFF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ection Header">
    <p:bg>
      <p:bgPr>
        <a:blipFill rotWithShape="0">
          <a:blip r:embed="rId2" cstate="print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Picture 7"/>
          <p:cNvPicPr/>
          <p:nvPr/>
        </p:nvPicPr>
        <p:blipFill>
          <a:blip r:embed="rId3" cstate="print"/>
          <a:srcRect l="3610"/>
          <a:stretch/>
        </p:blipFill>
        <p:spPr>
          <a:xfrm>
            <a:off x="0" y="2669760"/>
            <a:ext cx="4035240" cy="41864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58" name="Picture 6"/>
          <p:cNvPicPr/>
          <p:nvPr/>
        </p:nvPicPr>
        <p:blipFill>
          <a:blip r:embed="rId4" cstate="print"/>
          <a:srcRect l="35647"/>
          <a:stretch/>
        </p:blipFill>
        <p:spPr>
          <a:xfrm>
            <a:off x="0" y="2892240"/>
            <a:ext cx="1520640" cy="23637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59" name="Oval 15"/>
          <p:cNvSpPr/>
          <p:nvPr/>
        </p:nvSpPr>
        <p:spPr>
          <a:xfrm>
            <a:off x="8609040" y="1676520"/>
            <a:ext cx="2817720" cy="2817720"/>
          </a:xfrm>
          <a:prstGeom prst="ellipse">
            <a:avLst/>
          </a:prstGeom>
          <a:gradFill rotWithShape="0"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38160" dist="2556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160" name="Picture 8"/>
          <p:cNvPicPr/>
          <p:nvPr/>
        </p:nvPicPr>
        <p:blipFill>
          <a:blip r:embed="rId5" cstate="print"/>
          <a:srcRect t="28812"/>
          <a:stretch/>
        </p:blipFill>
        <p:spPr>
          <a:xfrm>
            <a:off x="7999560" y="0"/>
            <a:ext cx="1601640" cy="113976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61" name="Picture 9"/>
          <p:cNvPicPr/>
          <p:nvPr/>
        </p:nvPicPr>
        <p:blipFill>
          <a:blip r:embed="rId6" cstate="print"/>
          <a:srcRect b="23333"/>
          <a:stretch/>
        </p:blipFill>
        <p:spPr>
          <a:xfrm>
            <a:off x="8605800" y="6095880"/>
            <a:ext cx="991800" cy="760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62" name="Rectangle 13"/>
          <p:cNvSpPr/>
          <p:nvPr/>
        </p:nvSpPr>
        <p:spPr>
          <a:xfrm>
            <a:off x="10437840" y="0"/>
            <a:ext cx="684000" cy="1141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38160" dist="2556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63" name="PlaceHolder 1"/>
          <p:cNvSpPr>
            <a:spLocks noGrp="1"/>
          </p:cNvSpPr>
          <p:nvPr>
            <p:ph type="title"/>
          </p:nvPr>
        </p:nvSpPr>
        <p:spPr>
          <a:xfrm>
            <a:off x="1154880" y="2861640"/>
            <a:ext cx="8823960" cy="19137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/>
          <a:p>
            <a:pPr indent="0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4000" b="0" u="none" strike="noStrike">
                <a:solidFill>
                  <a:schemeClr val="lt2"/>
                </a:solidFill>
                <a:effectLst/>
                <a:uFillTx/>
                <a:latin typeface="Century Gothic"/>
              </a:rPr>
              <a:t>Click to edit Master title style</a:t>
            </a:r>
            <a:endParaRPr lang="ru-RU" sz="40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64" name="PlaceHolder 2"/>
          <p:cNvSpPr>
            <a:spLocks noGrp="1"/>
          </p:cNvSpPr>
          <p:nvPr>
            <p:ph type="body"/>
          </p:nvPr>
        </p:nvSpPr>
        <p:spPr>
          <a:xfrm>
            <a:off x="1154880" y="4777560"/>
            <a:ext cx="8823960" cy="858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 defTabSz="457200">
              <a:lnSpc>
                <a:spcPct val="10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en-US" sz="2000" b="0" u="none" strike="noStrike" cap="all">
                <a:solidFill>
                  <a:schemeClr val="dk2">
                    <a:lumMod val="40000"/>
                    <a:lumOff val="60000"/>
                  </a:schemeClr>
                </a:solidFill>
                <a:effectLst/>
                <a:uFillTx/>
                <a:latin typeface="Century Gothic"/>
              </a:rPr>
              <a:t>Click to edit Master text styles</a:t>
            </a:r>
            <a:endParaRPr lang="ru-RU" sz="20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65" name="PlaceHolder 3"/>
          <p:cNvSpPr>
            <a:spLocks noGrp="1"/>
          </p:cNvSpPr>
          <p:nvPr>
            <p:ph type="dt" idx="37"/>
          </p:nvPr>
        </p:nvSpPr>
        <p:spPr>
          <a:xfrm rot="5400000">
            <a:off x="10157040" y="1790640"/>
            <a:ext cx="988920" cy="3031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indent="0" defTabSz="457200">
              <a:lnSpc>
                <a:spcPct val="100000"/>
              </a:lnSpc>
              <a:buNone/>
              <a:tabLst>
                <a:tab pos="0" algn="l"/>
              </a:tabLst>
              <a:defRPr lang="en-US" sz="1100" b="0" u="none" strike="noStrike">
                <a:solidFill>
                  <a:schemeClr val="lt1">
                    <a:tint val="75000"/>
                    <a:alpha val="60000"/>
                  </a:schemeClr>
                </a:solidFill>
                <a:effectLst/>
                <a:uFillTx/>
                <a:latin typeface="Century Gothic"/>
              </a:defRPr>
            </a:lvl1pPr>
          </a:lstStyle>
          <a:p>
            <a:pPr indent="0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1100" b="0" u="none" strike="noStrike">
                <a:solidFill>
                  <a:schemeClr val="lt1">
                    <a:tint val="75000"/>
                    <a:alpha val="60000"/>
                  </a:schemeClr>
                </a:solidFill>
                <a:effectLst/>
                <a:uFillTx/>
                <a:latin typeface="Century Gothic"/>
              </a:rPr>
              <a:t>&lt;date/time&gt;</a:t>
            </a:r>
            <a:endParaRPr lang="ru-RU" sz="1100" b="0" u="none" strike="noStrike">
              <a:solidFill>
                <a:srgbClr val="FFFFFF"/>
              </a:solidFill>
              <a:effectLst/>
              <a:uFillTx/>
              <a:latin typeface="Times New Roman"/>
            </a:endParaRPr>
          </a:p>
        </p:txBody>
      </p:sp>
      <p:sp>
        <p:nvSpPr>
          <p:cNvPr id="166" name="PlaceHolder 4"/>
          <p:cNvSpPr>
            <a:spLocks noGrp="1"/>
          </p:cNvSpPr>
          <p:nvPr>
            <p:ph type="ftr" idx="38"/>
          </p:nvPr>
        </p:nvSpPr>
        <p:spPr>
          <a:xfrm rot="5400000">
            <a:off x="8953200" y="3225240"/>
            <a:ext cx="3858120" cy="3031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FFFFFF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&lt;footer&gt;</a:t>
            </a:r>
          </a:p>
        </p:txBody>
      </p:sp>
      <p:sp>
        <p:nvSpPr>
          <p:cNvPr id="167" name="PlaceHolder 5"/>
          <p:cNvSpPr>
            <a:spLocks noGrp="1"/>
          </p:cNvSpPr>
          <p:nvPr>
            <p:ph type="sldNum" idx="39"/>
          </p:nvPr>
        </p:nvSpPr>
        <p:spPr>
          <a:xfrm>
            <a:off x="10352520" y="295560"/>
            <a:ext cx="836280" cy="7657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ctr" defTabSz="457200">
              <a:lnSpc>
                <a:spcPct val="100000"/>
              </a:lnSpc>
              <a:buNone/>
              <a:tabLst>
                <a:tab pos="0" algn="l"/>
              </a:tabLst>
              <a:defRPr lang="en-US" sz="2800" b="0" u="none" strike="noStrike">
                <a:solidFill>
                  <a:schemeClr val="lt1">
                    <a:tint val="75000"/>
                  </a:schemeClr>
                </a:solidFill>
                <a:effectLst/>
                <a:uFillTx/>
                <a:latin typeface="Century Gothic"/>
              </a:defRPr>
            </a:lvl1pPr>
          </a:lstStyle>
          <a:p>
            <a:pPr indent="0" algn="ctr" defTabSz="457200">
              <a:lnSpc>
                <a:spcPct val="100000"/>
              </a:lnSpc>
              <a:buNone/>
              <a:tabLst>
                <a:tab pos="0" algn="l"/>
              </a:tabLst>
            </a:pPr>
            <a:fld id="{8F303F89-8477-4CCF-A434-8148A2092B30}" type="slidenum">
              <a:rPr lang="en-US" sz="2800" b="0" u="none" strike="noStrike">
                <a:solidFill>
                  <a:schemeClr val="lt1">
                    <a:tint val="75000"/>
                  </a:schemeClr>
                </a:solidFill>
                <a:effectLst/>
                <a:uFillTx/>
                <a:latin typeface="Century Gothic"/>
              </a:rPr>
              <a:pPr indent="0" algn="ctr" defTabSz="457200">
                <a:lnSpc>
                  <a:spcPct val="100000"/>
                </a:lnSpc>
                <a:buNone/>
                <a:tabLst>
                  <a:tab pos="0" algn="l"/>
                </a:tabLst>
              </a:pPr>
              <a:t>‹#›</a:t>
            </a:fld>
            <a:endParaRPr lang="ru-RU" sz="2800" b="0" u="none" strike="noStrike">
              <a:solidFill>
                <a:srgbClr val="FFFFFF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blipFill rotWithShape="0">
          <a:blip r:embed="rId2" cstate="print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" name="Picture 7"/>
          <p:cNvPicPr/>
          <p:nvPr/>
        </p:nvPicPr>
        <p:blipFill>
          <a:blip r:embed="rId3" cstate="print"/>
          <a:srcRect l="3610"/>
          <a:stretch/>
        </p:blipFill>
        <p:spPr>
          <a:xfrm>
            <a:off x="0" y="2669760"/>
            <a:ext cx="4035240" cy="41864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69" name="Picture 6"/>
          <p:cNvPicPr/>
          <p:nvPr/>
        </p:nvPicPr>
        <p:blipFill>
          <a:blip r:embed="rId4" cstate="print"/>
          <a:srcRect l="35647"/>
          <a:stretch/>
        </p:blipFill>
        <p:spPr>
          <a:xfrm>
            <a:off x="0" y="2892240"/>
            <a:ext cx="1520640" cy="23637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70" name="Oval 15"/>
          <p:cNvSpPr/>
          <p:nvPr/>
        </p:nvSpPr>
        <p:spPr>
          <a:xfrm>
            <a:off x="8609040" y="1676520"/>
            <a:ext cx="2817720" cy="2817720"/>
          </a:xfrm>
          <a:prstGeom prst="ellipse">
            <a:avLst/>
          </a:prstGeom>
          <a:gradFill rotWithShape="0"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38160" dist="2556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171" name="Picture 8"/>
          <p:cNvPicPr/>
          <p:nvPr/>
        </p:nvPicPr>
        <p:blipFill>
          <a:blip r:embed="rId5" cstate="print"/>
          <a:srcRect t="28812"/>
          <a:stretch/>
        </p:blipFill>
        <p:spPr>
          <a:xfrm>
            <a:off x="7999560" y="0"/>
            <a:ext cx="1601640" cy="113976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72" name="Picture 9"/>
          <p:cNvPicPr/>
          <p:nvPr/>
        </p:nvPicPr>
        <p:blipFill>
          <a:blip r:embed="rId6" cstate="print"/>
          <a:srcRect b="23333"/>
          <a:stretch/>
        </p:blipFill>
        <p:spPr>
          <a:xfrm>
            <a:off x="8605800" y="6095880"/>
            <a:ext cx="991800" cy="760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73" name="Rectangle 13"/>
          <p:cNvSpPr/>
          <p:nvPr/>
        </p:nvSpPr>
        <p:spPr>
          <a:xfrm>
            <a:off x="10437840" y="0"/>
            <a:ext cx="684000" cy="1141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38160" dist="2556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74" name="PlaceHolder 1"/>
          <p:cNvSpPr>
            <a:spLocks noGrp="1"/>
          </p:cNvSpPr>
          <p:nvPr>
            <p:ph type="title"/>
          </p:nvPr>
        </p:nvSpPr>
        <p:spPr>
          <a:xfrm>
            <a:off x="646200" y="452880"/>
            <a:ext cx="9402840" cy="1398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4200" b="0" u="none" strike="noStrike">
                <a:solidFill>
                  <a:schemeClr val="lt2"/>
                </a:solidFill>
                <a:effectLst/>
                <a:uFillTx/>
                <a:latin typeface="Century Gothic"/>
              </a:rPr>
              <a:t>Click to edit Master title style</a:t>
            </a:r>
            <a:endParaRPr lang="ru-RU" sz="42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75" name="PlaceHolder 2"/>
          <p:cNvSpPr>
            <a:spLocks noGrp="1"/>
          </p:cNvSpPr>
          <p:nvPr>
            <p:ph type="body"/>
          </p:nvPr>
        </p:nvSpPr>
        <p:spPr>
          <a:xfrm>
            <a:off x="1103400" y="2060640"/>
            <a:ext cx="4394520" cy="4194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rmAutofit/>
          </a:bodyPr>
          <a:lstStyle/>
          <a:p>
            <a:pPr marL="343080" indent="-343080" defTabSz="45720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en-US" sz="18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Click to edit Master text styles</a:t>
            </a:r>
            <a:endParaRPr lang="ru-RU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743040" lvl="1" indent="-285840" defTabSz="45720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en-US" sz="16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Second level</a:t>
            </a:r>
            <a:endParaRPr lang="ru-RU" sz="16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1143000" lvl="2" indent="-228600" defTabSz="45720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en-US" sz="14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Third level</a:t>
            </a:r>
            <a:endParaRPr lang="ru-RU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1600200" lvl="3" indent="-228600" defTabSz="45720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en-US" sz="12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Fourth level</a:t>
            </a:r>
            <a:endParaRPr lang="ru-RU" sz="12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2057400" lvl="4" indent="-228600" defTabSz="45720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en-US" sz="12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Fifth level</a:t>
            </a:r>
            <a:endParaRPr lang="ru-RU" sz="12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76" name="PlaceHolder 3"/>
          <p:cNvSpPr>
            <a:spLocks noGrp="1"/>
          </p:cNvSpPr>
          <p:nvPr>
            <p:ph type="body"/>
          </p:nvPr>
        </p:nvSpPr>
        <p:spPr>
          <a:xfrm>
            <a:off x="5654520" y="2055960"/>
            <a:ext cx="4394520" cy="41983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rmAutofit/>
          </a:bodyPr>
          <a:lstStyle/>
          <a:p>
            <a:pPr marL="343080" indent="-343080" defTabSz="45720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en-US" sz="18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Click to edit Master text styles</a:t>
            </a:r>
            <a:endParaRPr lang="ru-RU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743040" lvl="1" indent="-285840" defTabSz="45720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en-US" sz="16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Second level</a:t>
            </a:r>
            <a:endParaRPr lang="ru-RU" sz="16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1143000" lvl="2" indent="-228600" defTabSz="45720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en-US" sz="14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Third level</a:t>
            </a:r>
            <a:endParaRPr lang="ru-RU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1600200" lvl="3" indent="-228600" defTabSz="45720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en-US" sz="12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Fourth level</a:t>
            </a:r>
            <a:endParaRPr lang="ru-RU" sz="12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2057400" lvl="4" indent="-228600" defTabSz="45720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en-US" sz="12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Fifth level</a:t>
            </a:r>
            <a:endParaRPr lang="ru-RU" sz="12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77" name="PlaceHolder 4"/>
          <p:cNvSpPr>
            <a:spLocks noGrp="1"/>
          </p:cNvSpPr>
          <p:nvPr>
            <p:ph type="dt" idx="40"/>
          </p:nvPr>
        </p:nvSpPr>
        <p:spPr>
          <a:xfrm rot="5400000">
            <a:off x="10157040" y="1790640"/>
            <a:ext cx="988920" cy="3031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indent="0" defTabSz="457200">
              <a:lnSpc>
                <a:spcPct val="100000"/>
              </a:lnSpc>
              <a:buNone/>
              <a:tabLst>
                <a:tab pos="0" algn="l"/>
              </a:tabLst>
              <a:defRPr lang="en-US" sz="1100" b="0" u="none" strike="noStrike">
                <a:solidFill>
                  <a:schemeClr val="lt1">
                    <a:tint val="75000"/>
                    <a:alpha val="60000"/>
                  </a:schemeClr>
                </a:solidFill>
                <a:effectLst/>
                <a:uFillTx/>
                <a:latin typeface="Century Gothic"/>
              </a:defRPr>
            </a:lvl1pPr>
          </a:lstStyle>
          <a:p>
            <a:pPr indent="0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1100" b="0" u="none" strike="noStrike">
                <a:solidFill>
                  <a:schemeClr val="lt1">
                    <a:tint val="75000"/>
                    <a:alpha val="60000"/>
                  </a:schemeClr>
                </a:solidFill>
                <a:effectLst/>
                <a:uFillTx/>
                <a:latin typeface="Century Gothic"/>
              </a:rPr>
              <a:t>&lt;date/time&gt;</a:t>
            </a:r>
            <a:endParaRPr lang="ru-RU" sz="1100" b="0" u="none" strike="noStrike">
              <a:solidFill>
                <a:srgbClr val="FFFFFF"/>
              </a:solidFill>
              <a:effectLst/>
              <a:uFillTx/>
              <a:latin typeface="Times New Roman"/>
            </a:endParaRPr>
          </a:p>
        </p:txBody>
      </p:sp>
      <p:sp>
        <p:nvSpPr>
          <p:cNvPr id="178" name="PlaceHolder 5"/>
          <p:cNvSpPr>
            <a:spLocks noGrp="1"/>
          </p:cNvSpPr>
          <p:nvPr>
            <p:ph type="ftr" idx="41"/>
          </p:nvPr>
        </p:nvSpPr>
        <p:spPr>
          <a:xfrm rot="5400000">
            <a:off x="8953200" y="3225240"/>
            <a:ext cx="3858120" cy="3031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FFFFFF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&lt;footer&gt;</a:t>
            </a:r>
          </a:p>
        </p:txBody>
      </p:sp>
      <p:sp>
        <p:nvSpPr>
          <p:cNvPr id="179" name="PlaceHolder 6"/>
          <p:cNvSpPr>
            <a:spLocks noGrp="1"/>
          </p:cNvSpPr>
          <p:nvPr>
            <p:ph type="sldNum" idx="42"/>
          </p:nvPr>
        </p:nvSpPr>
        <p:spPr>
          <a:xfrm>
            <a:off x="10352520" y="295560"/>
            <a:ext cx="836280" cy="7657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ctr" defTabSz="457200">
              <a:lnSpc>
                <a:spcPct val="100000"/>
              </a:lnSpc>
              <a:buNone/>
              <a:tabLst>
                <a:tab pos="0" algn="l"/>
              </a:tabLst>
              <a:defRPr lang="en-US" sz="2800" b="0" u="none" strike="noStrike">
                <a:solidFill>
                  <a:schemeClr val="lt1">
                    <a:tint val="75000"/>
                  </a:schemeClr>
                </a:solidFill>
                <a:effectLst/>
                <a:uFillTx/>
                <a:latin typeface="Century Gothic"/>
              </a:defRPr>
            </a:lvl1pPr>
          </a:lstStyle>
          <a:p>
            <a:pPr indent="0" algn="ctr" defTabSz="457200">
              <a:lnSpc>
                <a:spcPct val="100000"/>
              </a:lnSpc>
              <a:buNone/>
              <a:tabLst>
                <a:tab pos="0" algn="l"/>
              </a:tabLst>
            </a:pPr>
            <a:fld id="{C859C224-335E-4A8C-BD7A-7FBC4809E5B7}" type="slidenum">
              <a:rPr lang="en-US" sz="2800" b="0" u="none" strike="noStrike">
                <a:solidFill>
                  <a:schemeClr val="lt1">
                    <a:tint val="75000"/>
                  </a:schemeClr>
                </a:solidFill>
                <a:effectLst/>
                <a:uFillTx/>
                <a:latin typeface="Century Gothic"/>
              </a:rPr>
              <a:pPr indent="0" algn="ctr" defTabSz="457200">
                <a:lnSpc>
                  <a:spcPct val="100000"/>
                </a:lnSpc>
                <a:buNone/>
                <a:tabLst>
                  <a:tab pos="0" algn="l"/>
                </a:tabLst>
              </a:pPr>
              <a:t>‹#›</a:t>
            </a:fld>
            <a:endParaRPr lang="ru-RU" sz="2800" b="0" u="none" strike="noStrike">
              <a:solidFill>
                <a:srgbClr val="FFFFFF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omparison">
    <p:bg>
      <p:bgPr>
        <a:blipFill rotWithShape="0">
          <a:blip r:embed="rId2" cstate="print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" name="Picture 7"/>
          <p:cNvPicPr/>
          <p:nvPr/>
        </p:nvPicPr>
        <p:blipFill>
          <a:blip r:embed="rId3" cstate="print"/>
          <a:srcRect l="3610"/>
          <a:stretch/>
        </p:blipFill>
        <p:spPr>
          <a:xfrm>
            <a:off x="0" y="2669760"/>
            <a:ext cx="4035240" cy="41864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81" name="Picture 6"/>
          <p:cNvPicPr/>
          <p:nvPr/>
        </p:nvPicPr>
        <p:blipFill>
          <a:blip r:embed="rId4" cstate="print"/>
          <a:srcRect l="35647"/>
          <a:stretch/>
        </p:blipFill>
        <p:spPr>
          <a:xfrm>
            <a:off x="0" y="2892240"/>
            <a:ext cx="1520640" cy="23637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82" name="Oval 15"/>
          <p:cNvSpPr/>
          <p:nvPr/>
        </p:nvSpPr>
        <p:spPr>
          <a:xfrm>
            <a:off x="8609040" y="1676520"/>
            <a:ext cx="2817720" cy="2817720"/>
          </a:xfrm>
          <a:prstGeom prst="ellipse">
            <a:avLst/>
          </a:prstGeom>
          <a:gradFill rotWithShape="0"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38160" dist="2556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183" name="Picture 8"/>
          <p:cNvPicPr/>
          <p:nvPr/>
        </p:nvPicPr>
        <p:blipFill>
          <a:blip r:embed="rId5" cstate="print"/>
          <a:srcRect t="28812"/>
          <a:stretch/>
        </p:blipFill>
        <p:spPr>
          <a:xfrm>
            <a:off x="7999560" y="0"/>
            <a:ext cx="1601640" cy="113976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84" name="Picture 9"/>
          <p:cNvPicPr/>
          <p:nvPr/>
        </p:nvPicPr>
        <p:blipFill>
          <a:blip r:embed="rId6" cstate="print"/>
          <a:srcRect b="23333"/>
          <a:stretch/>
        </p:blipFill>
        <p:spPr>
          <a:xfrm>
            <a:off x="8605800" y="6095880"/>
            <a:ext cx="991800" cy="760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85" name="Rectangle 13"/>
          <p:cNvSpPr/>
          <p:nvPr/>
        </p:nvSpPr>
        <p:spPr>
          <a:xfrm>
            <a:off x="10437840" y="0"/>
            <a:ext cx="684000" cy="1141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38160" dist="2556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86" name="PlaceHolder 1"/>
          <p:cNvSpPr>
            <a:spLocks noGrp="1"/>
          </p:cNvSpPr>
          <p:nvPr>
            <p:ph type="title"/>
          </p:nvPr>
        </p:nvSpPr>
        <p:spPr>
          <a:xfrm>
            <a:off x="646200" y="452880"/>
            <a:ext cx="9402840" cy="1398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4200" b="0" u="none" strike="noStrike">
                <a:solidFill>
                  <a:schemeClr val="lt2"/>
                </a:solidFill>
                <a:effectLst/>
                <a:uFillTx/>
                <a:latin typeface="Century Gothic"/>
              </a:rPr>
              <a:t>Click to edit Master title style</a:t>
            </a:r>
            <a:endParaRPr lang="ru-RU" sz="42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87" name="PlaceHolder 2"/>
          <p:cNvSpPr>
            <a:spLocks noGrp="1"/>
          </p:cNvSpPr>
          <p:nvPr>
            <p:ph type="body"/>
          </p:nvPr>
        </p:nvSpPr>
        <p:spPr>
          <a:xfrm>
            <a:off x="1103400" y="1905120"/>
            <a:ext cx="4394520" cy="5745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/>
          <a:p>
            <a:pPr indent="0" defTabSz="457200">
              <a:lnSpc>
                <a:spcPct val="10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en-US" sz="2400" b="0" u="none" strike="noStrike">
                <a:solidFill>
                  <a:schemeClr val="dk2">
                    <a:lumMod val="40000"/>
                    <a:lumOff val="60000"/>
                  </a:schemeClr>
                </a:solidFill>
                <a:effectLst/>
                <a:uFillTx/>
                <a:latin typeface="Century Gothic"/>
              </a:rPr>
              <a:t>Click to edit Master text styles</a:t>
            </a:r>
            <a:endParaRPr lang="ru-RU" sz="2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88" name="PlaceHolder 3"/>
          <p:cNvSpPr>
            <a:spLocks noGrp="1"/>
          </p:cNvSpPr>
          <p:nvPr>
            <p:ph type="body"/>
          </p:nvPr>
        </p:nvSpPr>
        <p:spPr>
          <a:xfrm>
            <a:off x="1103400" y="2514600"/>
            <a:ext cx="4394520" cy="37400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rmAutofit/>
          </a:bodyPr>
          <a:lstStyle/>
          <a:p>
            <a:pPr marL="343080" indent="-343080" defTabSz="45720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en-US" sz="18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Click to edit Master text styles</a:t>
            </a:r>
            <a:endParaRPr lang="ru-RU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743040" lvl="1" indent="-285840" defTabSz="45720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en-US" sz="16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Second level</a:t>
            </a:r>
            <a:endParaRPr lang="ru-RU" sz="16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1143000" lvl="2" indent="-228600" defTabSz="45720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en-US" sz="14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Third level</a:t>
            </a:r>
            <a:endParaRPr lang="ru-RU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1600200" lvl="3" indent="-228600" defTabSz="45720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en-US" sz="12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Fourth level</a:t>
            </a:r>
            <a:endParaRPr lang="ru-RU" sz="12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2057400" lvl="4" indent="-228600" defTabSz="45720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en-US" sz="12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Fifth level</a:t>
            </a:r>
            <a:endParaRPr lang="ru-RU" sz="12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89" name="PlaceHolder 4"/>
          <p:cNvSpPr>
            <a:spLocks noGrp="1"/>
          </p:cNvSpPr>
          <p:nvPr>
            <p:ph type="body"/>
          </p:nvPr>
        </p:nvSpPr>
        <p:spPr>
          <a:xfrm>
            <a:off x="5654520" y="1905120"/>
            <a:ext cx="4394520" cy="5745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/>
          <a:p>
            <a:pPr indent="0" defTabSz="457200">
              <a:lnSpc>
                <a:spcPct val="10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en-US" sz="2400" b="0" u="none" strike="noStrike">
                <a:solidFill>
                  <a:schemeClr val="dk2">
                    <a:lumMod val="40000"/>
                    <a:lumOff val="60000"/>
                  </a:schemeClr>
                </a:solidFill>
                <a:effectLst/>
                <a:uFillTx/>
                <a:latin typeface="Century Gothic"/>
              </a:rPr>
              <a:t>Click to edit Master text styles</a:t>
            </a:r>
            <a:endParaRPr lang="ru-RU" sz="2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90" name="PlaceHolder 5"/>
          <p:cNvSpPr>
            <a:spLocks noGrp="1"/>
          </p:cNvSpPr>
          <p:nvPr>
            <p:ph type="body"/>
          </p:nvPr>
        </p:nvSpPr>
        <p:spPr>
          <a:xfrm>
            <a:off x="5654520" y="2514600"/>
            <a:ext cx="4394520" cy="37400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rmAutofit/>
          </a:bodyPr>
          <a:lstStyle/>
          <a:p>
            <a:pPr marL="343080" indent="-343080" defTabSz="45720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en-US" sz="18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Click to edit Master text styles</a:t>
            </a:r>
            <a:endParaRPr lang="ru-RU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743040" lvl="1" indent="-285840" defTabSz="45720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en-US" sz="16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Second level</a:t>
            </a:r>
            <a:endParaRPr lang="ru-RU" sz="16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1143000" lvl="2" indent="-228600" defTabSz="45720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en-US" sz="14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Third level</a:t>
            </a:r>
            <a:endParaRPr lang="ru-RU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1600200" lvl="3" indent="-228600" defTabSz="45720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en-US" sz="12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Fourth level</a:t>
            </a:r>
            <a:endParaRPr lang="ru-RU" sz="12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2057400" lvl="4" indent="-228600" defTabSz="457200">
              <a:lnSpc>
                <a:spcPct val="100000"/>
              </a:lnSpc>
              <a:spcBef>
                <a:spcPts val="1001"/>
              </a:spcBef>
              <a:buClr>
                <a:srgbClr val="8AD0D6"/>
              </a:buClr>
              <a:buSzPct val="80000"/>
              <a:buFont typeface="Wingdings 3" charset="2"/>
              <a:buChar char=""/>
            </a:pPr>
            <a:r>
              <a:rPr lang="en-US" sz="12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Fifth level</a:t>
            </a:r>
            <a:endParaRPr lang="ru-RU" sz="12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91" name="PlaceHolder 6"/>
          <p:cNvSpPr>
            <a:spLocks noGrp="1"/>
          </p:cNvSpPr>
          <p:nvPr>
            <p:ph type="dt" idx="43"/>
          </p:nvPr>
        </p:nvSpPr>
        <p:spPr>
          <a:xfrm rot="5400000">
            <a:off x="10157040" y="1790640"/>
            <a:ext cx="988920" cy="3031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indent="0" defTabSz="457200">
              <a:lnSpc>
                <a:spcPct val="100000"/>
              </a:lnSpc>
              <a:buNone/>
              <a:tabLst>
                <a:tab pos="0" algn="l"/>
              </a:tabLst>
              <a:defRPr lang="en-US" sz="1100" b="0" u="none" strike="noStrike">
                <a:solidFill>
                  <a:schemeClr val="lt1">
                    <a:tint val="75000"/>
                    <a:alpha val="60000"/>
                  </a:schemeClr>
                </a:solidFill>
                <a:effectLst/>
                <a:uFillTx/>
                <a:latin typeface="Century Gothic"/>
              </a:defRPr>
            </a:lvl1pPr>
          </a:lstStyle>
          <a:p>
            <a:pPr indent="0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1100" b="0" u="none" strike="noStrike">
                <a:solidFill>
                  <a:schemeClr val="lt1">
                    <a:tint val="75000"/>
                    <a:alpha val="60000"/>
                  </a:schemeClr>
                </a:solidFill>
                <a:effectLst/>
                <a:uFillTx/>
                <a:latin typeface="Century Gothic"/>
              </a:rPr>
              <a:t>&lt;date/time&gt;</a:t>
            </a:r>
            <a:endParaRPr lang="ru-RU" sz="1100" b="0" u="none" strike="noStrike">
              <a:solidFill>
                <a:srgbClr val="FFFFFF"/>
              </a:solidFill>
              <a:effectLst/>
              <a:uFillTx/>
              <a:latin typeface="Times New Roman"/>
            </a:endParaRPr>
          </a:p>
        </p:txBody>
      </p:sp>
      <p:sp>
        <p:nvSpPr>
          <p:cNvPr id="192" name="PlaceHolder 7"/>
          <p:cNvSpPr>
            <a:spLocks noGrp="1"/>
          </p:cNvSpPr>
          <p:nvPr>
            <p:ph type="ftr" idx="44"/>
          </p:nvPr>
        </p:nvSpPr>
        <p:spPr>
          <a:xfrm rot="5400000">
            <a:off x="8953200" y="3225240"/>
            <a:ext cx="3858120" cy="3031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FFFFFF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&lt;footer&gt;</a:t>
            </a:r>
          </a:p>
        </p:txBody>
      </p:sp>
      <p:sp>
        <p:nvSpPr>
          <p:cNvPr id="193" name="PlaceHolder 8"/>
          <p:cNvSpPr>
            <a:spLocks noGrp="1"/>
          </p:cNvSpPr>
          <p:nvPr>
            <p:ph type="sldNum" idx="45"/>
          </p:nvPr>
        </p:nvSpPr>
        <p:spPr>
          <a:xfrm>
            <a:off x="10352520" y="295560"/>
            <a:ext cx="836280" cy="7657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ctr" defTabSz="457200">
              <a:lnSpc>
                <a:spcPct val="100000"/>
              </a:lnSpc>
              <a:buNone/>
              <a:tabLst>
                <a:tab pos="0" algn="l"/>
              </a:tabLst>
              <a:defRPr lang="en-US" sz="2800" b="0" u="none" strike="noStrike">
                <a:solidFill>
                  <a:schemeClr val="lt1">
                    <a:tint val="75000"/>
                  </a:schemeClr>
                </a:solidFill>
                <a:effectLst/>
                <a:uFillTx/>
                <a:latin typeface="Century Gothic"/>
              </a:defRPr>
            </a:lvl1pPr>
          </a:lstStyle>
          <a:p>
            <a:pPr indent="0" algn="ctr" defTabSz="457200">
              <a:lnSpc>
                <a:spcPct val="100000"/>
              </a:lnSpc>
              <a:buNone/>
              <a:tabLst>
                <a:tab pos="0" algn="l"/>
              </a:tabLst>
            </a:pPr>
            <a:fld id="{85776EBF-84F1-4AD2-BA25-9FB47A7AC709}" type="slidenum">
              <a:rPr lang="en-US" sz="2800" b="0" u="none" strike="noStrike">
                <a:solidFill>
                  <a:schemeClr val="lt1">
                    <a:tint val="75000"/>
                  </a:schemeClr>
                </a:solidFill>
                <a:effectLst/>
                <a:uFillTx/>
                <a:latin typeface="Century Gothic"/>
              </a:rPr>
              <a:pPr indent="0" algn="ctr" defTabSz="457200">
                <a:lnSpc>
                  <a:spcPct val="100000"/>
                </a:lnSpc>
                <a:buNone/>
                <a:tabLst>
                  <a:tab pos="0" algn="l"/>
                </a:tabLst>
              </a:pPr>
              <a:t>‹#›</a:t>
            </a:fld>
            <a:endParaRPr lang="ru-RU" sz="2800" b="0" u="none" strike="noStrike">
              <a:solidFill>
                <a:srgbClr val="FFFFFF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blipFill rotWithShape="0">
          <a:blip r:embed="rId2" cstate="print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" name="Picture 7"/>
          <p:cNvPicPr/>
          <p:nvPr/>
        </p:nvPicPr>
        <p:blipFill>
          <a:blip r:embed="rId3" cstate="print"/>
          <a:srcRect l="3610"/>
          <a:stretch/>
        </p:blipFill>
        <p:spPr>
          <a:xfrm>
            <a:off x="0" y="2669760"/>
            <a:ext cx="4035240" cy="41864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95" name="Picture 6"/>
          <p:cNvPicPr/>
          <p:nvPr/>
        </p:nvPicPr>
        <p:blipFill>
          <a:blip r:embed="rId4" cstate="print"/>
          <a:srcRect l="35647"/>
          <a:stretch/>
        </p:blipFill>
        <p:spPr>
          <a:xfrm>
            <a:off x="0" y="2892240"/>
            <a:ext cx="1520640" cy="23637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96" name="Oval 15"/>
          <p:cNvSpPr/>
          <p:nvPr/>
        </p:nvSpPr>
        <p:spPr>
          <a:xfrm>
            <a:off x="8609040" y="1676520"/>
            <a:ext cx="2817720" cy="2817720"/>
          </a:xfrm>
          <a:prstGeom prst="ellipse">
            <a:avLst/>
          </a:prstGeom>
          <a:gradFill rotWithShape="0"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38160" dist="2556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197" name="Picture 8"/>
          <p:cNvPicPr/>
          <p:nvPr/>
        </p:nvPicPr>
        <p:blipFill>
          <a:blip r:embed="rId5" cstate="print"/>
          <a:srcRect t="28812"/>
          <a:stretch/>
        </p:blipFill>
        <p:spPr>
          <a:xfrm>
            <a:off x="7999560" y="0"/>
            <a:ext cx="1601640" cy="113976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98" name="Picture 9"/>
          <p:cNvPicPr/>
          <p:nvPr/>
        </p:nvPicPr>
        <p:blipFill>
          <a:blip r:embed="rId6" cstate="print"/>
          <a:srcRect b="23333"/>
          <a:stretch/>
        </p:blipFill>
        <p:spPr>
          <a:xfrm>
            <a:off x="8605800" y="6095880"/>
            <a:ext cx="991800" cy="760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99" name="Rectangle 13"/>
          <p:cNvSpPr/>
          <p:nvPr/>
        </p:nvSpPr>
        <p:spPr>
          <a:xfrm>
            <a:off x="10437840" y="0"/>
            <a:ext cx="684000" cy="1141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38160" dist="2556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200" name="PlaceHolder 1"/>
          <p:cNvSpPr>
            <a:spLocks noGrp="1"/>
          </p:cNvSpPr>
          <p:nvPr>
            <p:ph type="title"/>
          </p:nvPr>
        </p:nvSpPr>
        <p:spPr>
          <a:xfrm>
            <a:off x="646200" y="452880"/>
            <a:ext cx="9402840" cy="1398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4200" b="0" u="none" strike="noStrike">
                <a:solidFill>
                  <a:schemeClr val="lt2"/>
                </a:solidFill>
                <a:effectLst/>
                <a:uFillTx/>
                <a:latin typeface="Century Gothic"/>
              </a:rPr>
              <a:t>Click to edit Master title style</a:t>
            </a:r>
            <a:endParaRPr lang="ru-RU" sz="42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201" name="PlaceHolder 2"/>
          <p:cNvSpPr>
            <a:spLocks noGrp="1"/>
          </p:cNvSpPr>
          <p:nvPr>
            <p:ph type="dt" idx="46"/>
          </p:nvPr>
        </p:nvSpPr>
        <p:spPr>
          <a:xfrm rot="5400000">
            <a:off x="10157040" y="1790640"/>
            <a:ext cx="988920" cy="3031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indent="0" defTabSz="457200">
              <a:lnSpc>
                <a:spcPct val="100000"/>
              </a:lnSpc>
              <a:buNone/>
              <a:tabLst>
                <a:tab pos="0" algn="l"/>
              </a:tabLst>
              <a:defRPr lang="en-US" sz="1100" b="0" u="none" strike="noStrike">
                <a:solidFill>
                  <a:schemeClr val="lt1">
                    <a:tint val="75000"/>
                    <a:alpha val="60000"/>
                  </a:schemeClr>
                </a:solidFill>
                <a:effectLst/>
                <a:uFillTx/>
                <a:latin typeface="Century Gothic"/>
              </a:defRPr>
            </a:lvl1pPr>
          </a:lstStyle>
          <a:p>
            <a:pPr indent="0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1100" b="0" u="none" strike="noStrike">
                <a:solidFill>
                  <a:schemeClr val="lt1">
                    <a:tint val="75000"/>
                    <a:alpha val="60000"/>
                  </a:schemeClr>
                </a:solidFill>
                <a:effectLst/>
                <a:uFillTx/>
                <a:latin typeface="Century Gothic"/>
              </a:rPr>
              <a:t>&lt;date/time&gt;</a:t>
            </a:r>
            <a:endParaRPr lang="ru-RU" sz="1100" b="0" u="none" strike="noStrike">
              <a:solidFill>
                <a:srgbClr val="FFFFFF"/>
              </a:solidFill>
              <a:effectLst/>
              <a:uFillTx/>
              <a:latin typeface="Times New Roman"/>
            </a:endParaRPr>
          </a:p>
        </p:txBody>
      </p:sp>
      <p:sp>
        <p:nvSpPr>
          <p:cNvPr id="202" name="PlaceHolder 3"/>
          <p:cNvSpPr>
            <a:spLocks noGrp="1"/>
          </p:cNvSpPr>
          <p:nvPr>
            <p:ph type="ftr" idx="47"/>
          </p:nvPr>
        </p:nvSpPr>
        <p:spPr>
          <a:xfrm rot="5400000">
            <a:off x="8953200" y="3225240"/>
            <a:ext cx="3858120" cy="3031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FFFFFF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&lt;footer&gt;</a:t>
            </a:r>
          </a:p>
        </p:txBody>
      </p:sp>
      <p:sp>
        <p:nvSpPr>
          <p:cNvPr id="203" name="PlaceHolder 4"/>
          <p:cNvSpPr>
            <a:spLocks noGrp="1"/>
          </p:cNvSpPr>
          <p:nvPr>
            <p:ph type="sldNum" idx="48"/>
          </p:nvPr>
        </p:nvSpPr>
        <p:spPr>
          <a:xfrm>
            <a:off x="10352520" y="295560"/>
            <a:ext cx="836280" cy="7657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ctr" defTabSz="457200">
              <a:lnSpc>
                <a:spcPct val="100000"/>
              </a:lnSpc>
              <a:buNone/>
              <a:tabLst>
                <a:tab pos="0" algn="l"/>
              </a:tabLst>
              <a:defRPr lang="en-US" sz="2800" b="0" u="none" strike="noStrike">
                <a:solidFill>
                  <a:schemeClr val="lt1">
                    <a:tint val="75000"/>
                  </a:schemeClr>
                </a:solidFill>
                <a:effectLst/>
                <a:uFillTx/>
                <a:latin typeface="Century Gothic"/>
              </a:defRPr>
            </a:lvl1pPr>
          </a:lstStyle>
          <a:p>
            <a:pPr indent="0" algn="ctr" defTabSz="457200">
              <a:lnSpc>
                <a:spcPct val="100000"/>
              </a:lnSpc>
              <a:buNone/>
              <a:tabLst>
                <a:tab pos="0" algn="l"/>
              </a:tabLst>
            </a:pPr>
            <a:fld id="{FE151682-2DDC-4E15-B55F-0224FBF2BD05}" type="slidenum">
              <a:rPr lang="en-US" sz="2800" b="0" u="none" strike="noStrike">
                <a:solidFill>
                  <a:schemeClr val="lt1">
                    <a:tint val="75000"/>
                  </a:schemeClr>
                </a:solidFill>
                <a:effectLst/>
                <a:uFillTx/>
                <a:latin typeface="Century Gothic"/>
              </a:rPr>
              <a:pPr indent="0" algn="ctr" defTabSz="457200">
                <a:lnSpc>
                  <a:spcPct val="100000"/>
                </a:lnSpc>
                <a:buNone/>
                <a:tabLst>
                  <a:tab pos="0" algn="l"/>
                </a:tabLst>
              </a:pPr>
              <a:t>‹#›</a:t>
            </a:fld>
            <a:endParaRPr lang="ru-RU" sz="2800" b="0" u="none" strike="noStrike">
              <a:solidFill>
                <a:srgbClr val="FFFFFF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rotWithShape="0">
          <a:blip r:embed="rId2" cstate="print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" name="Picture 7"/>
          <p:cNvPicPr/>
          <p:nvPr/>
        </p:nvPicPr>
        <p:blipFill>
          <a:blip r:embed="rId3" cstate="print"/>
          <a:srcRect l="3610"/>
          <a:stretch/>
        </p:blipFill>
        <p:spPr>
          <a:xfrm>
            <a:off x="0" y="2669760"/>
            <a:ext cx="4035240" cy="41864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205" name="Picture 6"/>
          <p:cNvPicPr/>
          <p:nvPr/>
        </p:nvPicPr>
        <p:blipFill>
          <a:blip r:embed="rId4" cstate="print"/>
          <a:srcRect l="35647"/>
          <a:stretch/>
        </p:blipFill>
        <p:spPr>
          <a:xfrm>
            <a:off x="0" y="2892240"/>
            <a:ext cx="1520640" cy="23637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06" name="Oval 15"/>
          <p:cNvSpPr/>
          <p:nvPr/>
        </p:nvSpPr>
        <p:spPr>
          <a:xfrm>
            <a:off x="8609040" y="1676520"/>
            <a:ext cx="2817720" cy="2817720"/>
          </a:xfrm>
          <a:prstGeom prst="ellipse">
            <a:avLst/>
          </a:prstGeom>
          <a:gradFill rotWithShape="0"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38160" dist="2556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207" name="Picture 8"/>
          <p:cNvPicPr/>
          <p:nvPr/>
        </p:nvPicPr>
        <p:blipFill>
          <a:blip r:embed="rId5" cstate="print"/>
          <a:srcRect t="28812"/>
          <a:stretch/>
        </p:blipFill>
        <p:spPr>
          <a:xfrm>
            <a:off x="7999560" y="0"/>
            <a:ext cx="1601640" cy="113976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208" name="Picture 9"/>
          <p:cNvPicPr/>
          <p:nvPr/>
        </p:nvPicPr>
        <p:blipFill>
          <a:blip r:embed="rId6" cstate="print"/>
          <a:srcRect b="23333"/>
          <a:stretch/>
        </p:blipFill>
        <p:spPr>
          <a:xfrm>
            <a:off x="8605800" y="6095880"/>
            <a:ext cx="991800" cy="760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09" name="Rectangle 13"/>
          <p:cNvSpPr/>
          <p:nvPr/>
        </p:nvSpPr>
        <p:spPr>
          <a:xfrm>
            <a:off x="10437840" y="0"/>
            <a:ext cx="684000" cy="1141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38160" dist="2556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210" name="PlaceHolder 1"/>
          <p:cNvSpPr>
            <a:spLocks noGrp="1"/>
          </p:cNvSpPr>
          <p:nvPr>
            <p:ph type="dt" idx="49"/>
          </p:nvPr>
        </p:nvSpPr>
        <p:spPr>
          <a:xfrm rot="5400000">
            <a:off x="10157040" y="1790640"/>
            <a:ext cx="988920" cy="3031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indent="0" defTabSz="457200">
              <a:lnSpc>
                <a:spcPct val="100000"/>
              </a:lnSpc>
              <a:buNone/>
              <a:tabLst>
                <a:tab pos="0" algn="l"/>
              </a:tabLst>
              <a:defRPr lang="en-US" sz="1100" b="0" u="none" strike="noStrike">
                <a:solidFill>
                  <a:schemeClr val="lt1">
                    <a:tint val="75000"/>
                    <a:alpha val="60000"/>
                  </a:schemeClr>
                </a:solidFill>
                <a:effectLst/>
                <a:uFillTx/>
                <a:latin typeface="Century Gothic"/>
              </a:defRPr>
            </a:lvl1pPr>
          </a:lstStyle>
          <a:p>
            <a:pPr indent="0" defTabSz="4572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1100" b="0" u="none" strike="noStrike">
                <a:solidFill>
                  <a:schemeClr val="lt1">
                    <a:tint val="75000"/>
                    <a:alpha val="60000"/>
                  </a:schemeClr>
                </a:solidFill>
                <a:effectLst/>
                <a:uFillTx/>
                <a:latin typeface="Century Gothic"/>
              </a:rPr>
              <a:t>&lt;date/time&gt;</a:t>
            </a:r>
            <a:endParaRPr lang="ru-RU" sz="1100" b="0" u="none" strike="noStrike">
              <a:solidFill>
                <a:srgbClr val="FFFFFF"/>
              </a:solidFill>
              <a:effectLst/>
              <a:uFillTx/>
              <a:latin typeface="Times New Roman"/>
            </a:endParaRPr>
          </a:p>
        </p:txBody>
      </p:sp>
      <p:sp>
        <p:nvSpPr>
          <p:cNvPr id="211" name="PlaceHolder 2"/>
          <p:cNvSpPr>
            <a:spLocks noGrp="1"/>
          </p:cNvSpPr>
          <p:nvPr>
            <p:ph type="ftr" idx="50"/>
          </p:nvPr>
        </p:nvSpPr>
        <p:spPr>
          <a:xfrm rot="5400000">
            <a:off x="8953200" y="3225240"/>
            <a:ext cx="3858120" cy="3031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FFFFFF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&lt;footer&gt;</a:t>
            </a:r>
          </a:p>
        </p:txBody>
      </p:sp>
      <p:sp>
        <p:nvSpPr>
          <p:cNvPr id="212" name="PlaceHolder 3"/>
          <p:cNvSpPr>
            <a:spLocks noGrp="1"/>
          </p:cNvSpPr>
          <p:nvPr>
            <p:ph type="sldNum" idx="51"/>
          </p:nvPr>
        </p:nvSpPr>
        <p:spPr>
          <a:xfrm>
            <a:off x="10352520" y="295560"/>
            <a:ext cx="836280" cy="7657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ctr" defTabSz="457200">
              <a:lnSpc>
                <a:spcPct val="100000"/>
              </a:lnSpc>
              <a:buNone/>
              <a:tabLst>
                <a:tab pos="0" algn="l"/>
              </a:tabLst>
              <a:defRPr lang="en-US" sz="2800" b="0" u="none" strike="noStrike">
                <a:solidFill>
                  <a:schemeClr val="lt1">
                    <a:tint val="75000"/>
                  </a:schemeClr>
                </a:solidFill>
                <a:effectLst/>
                <a:uFillTx/>
                <a:latin typeface="Century Gothic"/>
              </a:defRPr>
            </a:lvl1pPr>
          </a:lstStyle>
          <a:p>
            <a:pPr indent="0" algn="ctr" defTabSz="457200">
              <a:lnSpc>
                <a:spcPct val="100000"/>
              </a:lnSpc>
              <a:buNone/>
              <a:tabLst>
                <a:tab pos="0" algn="l"/>
              </a:tabLst>
            </a:pPr>
            <a:fld id="{0EB3C3A1-2147-4FCF-B60B-367E4EC23496}" type="slidenum">
              <a:rPr lang="en-US" sz="2800" b="0" u="none" strike="noStrike">
                <a:solidFill>
                  <a:schemeClr val="lt1">
                    <a:tint val="75000"/>
                  </a:schemeClr>
                </a:solidFill>
                <a:effectLst/>
                <a:uFillTx/>
                <a:latin typeface="Century Gothic"/>
              </a:rPr>
              <a:pPr indent="0" algn="ctr" defTabSz="457200">
                <a:lnSpc>
                  <a:spcPct val="100000"/>
                </a:lnSpc>
                <a:buNone/>
                <a:tabLst>
                  <a:tab pos="0" algn="l"/>
                </a:tabLst>
              </a:pPr>
              <a:t>‹#›</a:t>
            </a:fld>
            <a:endParaRPr lang="ru-RU" sz="2800" b="0" u="none" strike="noStrike">
              <a:solidFill>
                <a:srgbClr val="FFFFFF"/>
              </a:solidFill>
              <a:effectLst/>
              <a:uFillTx/>
              <a:latin typeface="Times New Roman"/>
            </a:endParaRPr>
          </a:p>
        </p:txBody>
      </p:sp>
      <p:sp>
        <p:nvSpPr>
          <p:cNvPr id="213" name="PlaceHolder 4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1000" cy="11433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18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Click to edit the title text format</a:t>
            </a:r>
            <a:endParaRPr lang="ru-RU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214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1000" cy="3975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en-US" sz="20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Click to edit the outline text format</a:t>
            </a:r>
            <a:endParaRPr lang="ru-RU" sz="20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864000" lvl="1" indent="-324000">
              <a:lnSpc>
                <a:spcPct val="100000"/>
              </a:lnSpc>
              <a:spcBef>
                <a:spcPts val="1134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lang="en-US" sz="16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Second Outline Level</a:t>
            </a:r>
            <a:endParaRPr lang="ru-RU" sz="16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1296000" lvl="2" indent="-288000">
              <a:lnSpc>
                <a:spcPct val="100000"/>
              </a:lnSpc>
              <a:spcBef>
                <a:spcPts val="850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en-US" sz="14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Third Outline Level</a:t>
            </a:r>
            <a:endParaRPr lang="ru-RU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1728000" lvl="3" indent="-216000">
              <a:lnSpc>
                <a:spcPct val="100000"/>
              </a:lnSpc>
              <a:spcBef>
                <a:spcPts val="567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lang="en-US" sz="14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Fourth Outline Level</a:t>
            </a:r>
            <a:endParaRPr lang="ru-RU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2160000" lvl="4" indent="-216000">
              <a:lnSpc>
                <a:spcPct val="100000"/>
              </a:lnSpc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en-US" sz="20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Fifth Outline Level</a:t>
            </a:r>
            <a:endParaRPr lang="ru-RU" sz="20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2592000" lvl="5" indent="-216000">
              <a:lnSpc>
                <a:spcPct val="100000"/>
              </a:lnSpc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en-US" sz="20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Sixth Outline Level</a:t>
            </a:r>
            <a:endParaRPr lang="ru-RU" sz="20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3024000" lvl="6" indent="-216000">
              <a:lnSpc>
                <a:spcPct val="100000"/>
              </a:lnSpc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en-US" sz="2000" b="0" u="none" strike="noStrike">
                <a:solidFill>
                  <a:schemeClr val="lt1"/>
                </a:solidFill>
                <a:effectLst/>
                <a:uFillTx/>
                <a:latin typeface="Century Gothic"/>
              </a:rPr>
              <a:t>Seventh Outline Level</a:t>
            </a:r>
            <a:endParaRPr lang="ru-RU" sz="20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PlaceHolder 1"/>
          <p:cNvSpPr>
            <a:spLocks noGrp="1"/>
          </p:cNvSpPr>
          <p:nvPr>
            <p:ph type="title"/>
          </p:nvPr>
        </p:nvSpPr>
        <p:spPr>
          <a:xfrm>
            <a:off x="1080000" y="1531080"/>
            <a:ext cx="10200576" cy="33278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/>
          <a:p>
            <a:pPr indent="0" defTabSz="45720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None/>
              <a:tabLst>
                <a:tab pos="0" algn="l"/>
              </a:tabLst>
            </a:pPr>
            <a:r>
              <a:rPr lang="ru-RU" sz="7200" b="0" u="none" strike="noStrike" dirty="0" err="1">
                <a:solidFill>
                  <a:schemeClr val="lt2"/>
                </a:solidFill>
                <a:effectLst/>
                <a:uFillTx/>
                <a:latin typeface="Century Gothic"/>
              </a:rPr>
              <a:t>Media</a:t>
            </a:r>
            <a:r>
              <a:rPr lang="ru-RU" sz="7200" b="0" u="none" strike="noStrike" dirty="0">
                <a:solidFill>
                  <a:schemeClr val="lt2"/>
                </a:solidFill>
                <a:effectLst/>
                <a:uFillTx/>
                <a:latin typeface="Century Gothic"/>
              </a:rPr>
              <a:t>- </a:t>
            </a:r>
            <a:r>
              <a:rPr lang="ru-RU" sz="7200" b="0" u="none" strike="noStrike" dirty="0" err="1">
                <a:solidFill>
                  <a:schemeClr val="lt2"/>
                </a:solidFill>
                <a:effectLst/>
                <a:uFillTx/>
                <a:latin typeface="Century Gothic"/>
              </a:rPr>
              <a:t>ja</a:t>
            </a:r>
            <a:r>
              <a:rPr lang="ru-RU" sz="7200" b="0" u="none" strike="noStrike" dirty="0">
                <a:solidFill>
                  <a:schemeClr val="lt2"/>
                </a:solidFill>
                <a:effectLst/>
                <a:uFillTx/>
                <a:latin typeface="Century Gothic"/>
              </a:rPr>
              <a:t> </a:t>
            </a:r>
            <a:r>
              <a:rPr lang="ru-RU" sz="7200" b="0" u="none" strike="noStrike" dirty="0" err="1">
                <a:solidFill>
                  <a:schemeClr val="lt2"/>
                </a:solidFill>
                <a:effectLst/>
                <a:uFillTx/>
                <a:latin typeface="Century Gothic"/>
              </a:rPr>
              <a:t>infomanipulatsioonid</a:t>
            </a:r>
            <a:r>
              <a:rPr lang="ru-RU" sz="7200" b="0" u="none" strike="noStrike" dirty="0">
                <a:solidFill>
                  <a:schemeClr val="lt2"/>
                </a:solidFill>
                <a:effectLst/>
                <a:uFillTx/>
                <a:latin typeface="Century Gothic"/>
              </a:rPr>
              <a:t> </a:t>
            </a:r>
            <a:endParaRPr lang="ru-RU" sz="7200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216" name="TextBox 4"/>
          <p:cNvSpPr/>
          <p:nvPr/>
        </p:nvSpPr>
        <p:spPr>
          <a:xfrm>
            <a:off x="1199456" y="5085184"/>
            <a:ext cx="8424936" cy="39865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defTabSz="457200">
              <a:lnSpc>
                <a:spcPct val="100000"/>
              </a:lnSpc>
            </a:pPr>
            <a:r>
              <a:rPr lang="ru-RU" sz="2000" b="1" u="none" strike="noStrike" dirty="0" err="1">
                <a:solidFill>
                  <a:srgbClr val="FF4000"/>
                </a:solidFill>
                <a:effectLst/>
                <a:uFillTx/>
                <a:latin typeface="Century Gothic"/>
              </a:rPr>
              <a:t>Varvara</a:t>
            </a:r>
            <a:r>
              <a:rPr lang="ru-RU" sz="2000" b="1" u="none" strike="noStrike" dirty="0">
                <a:solidFill>
                  <a:srgbClr val="FF4000"/>
                </a:solidFill>
                <a:effectLst/>
                <a:uFillTx/>
                <a:latin typeface="Century Gothic"/>
              </a:rPr>
              <a:t> </a:t>
            </a:r>
            <a:r>
              <a:rPr lang="ru-RU" sz="2000" b="1" u="none" strike="noStrike" dirty="0" err="1">
                <a:solidFill>
                  <a:srgbClr val="FF4000"/>
                </a:solidFill>
                <a:effectLst/>
                <a:uFillTx/>
                <a:latin typeface="Century Gothic"/>
              </a:rPr>
              <a:t>Kuznetsova</a:t>
            </a:r>
            <a:r>
              <a:rPr lang="ru-RU" sz="2000" b="1" u="none" strike="noStrike" dirty="0">
                <a:solidFill>
                  <a:srgbClr val="FF4000"/>
                </a:solidFill>
                <a:effectLst/>
                <a:uFillTx/>
                <a:latin typeface="Century Gothic"/>
              </a:rPr>
              <a:t>, </a:t>
            </a:r>
            <a:r>
              <a:rPr lang="ru-RU" sz="2000" b="1" u="none" strike="noStrike" dirty="0" err="1">
                <a:solidFill>
                  <a:srgbClr val="FF4000"/>
                </a:solidFill>
                <a:effectLst/>
                <a:uFillTx/>
                <a:latin typeface="Century Gothic"/>
              </a:rPr>
              <a:t>Raadio</a:t>
            </a:r>
            <a:r>
              <a:rPr lang="ru-RU" sz="2000" b="1" u="none" strike="noStrike" dirty="0">
                <a:solidFill>
                  <a:srgbClr val="FF4000"/>
                </a:solidFill>
                <a:effectLst/>
                <a:uFillTx/>
                <a:latin typeface="Century Gothic"/>
              </a:rPr>
              <a:t> 4 (ERR) </a:t>
            </a:r>
            <a:r>
              <a:rPr lang="ru-RU" sz="2000" b="1" u="none" strike="noStrike" dirty="0" err="1">
                <a:solidFill>
                  <a:srgbClr val="FF4000"/>
                </a:solidFill>
                <a:effectLst/>
                <a:uFillTx/>
                <a:latin typeface="Century Gothic"/>
              </a:rPr>
              <a:t>ajakirjanik</a:t>
            </a:r>
            <a:r>
              <a:rPr lang="ru-RU" sz="2000" b="1" u="none" strike="noStrike" dirty="0">
                <a:solidFill>
                  <a:srgbClr val="FF4000"/>
                </a:solidFill>
                <a:effectLst/>
                <a:uFillTx/>
                <a:latin typeface="Century Gothic"/>
              </a:rPr>
              <a:t> </a:t>
            </a:r>
            <a:r>
              <a:rPr lang="ru-RU" sz="2000" b="1" u="none" strike="noStrike" dirty="0" err="1">
                <a:solidFill>
                  <a:srgbClr val="FF4000"/>
                </a:solidFill>
                <a:effectLst/>
                <a:uFillTx/>
                <a:latin typeface="Century Gothic"/>
              </a:rPr>
              <a:t>ja</a:t>
            </a:r>
            <a:r>
              <a:rPr lang="ru-RU" sz="2000" b="1" u="none" strike="noStrike" dirty="0">
                <a:solidFill>
                  <a:srgbClr val="FF4000"/>
                </a:solidFill>
                <a:effectLst/>
                <a:uFillTx/>
                <a:latin typeface="Century Gothic"/>
              </a:rPr>
              <a:t> </a:t>
            </a:r>
            <a:r>
              <a:rPr lang="ru-RU" sz="2000" b="1" u="none" strike="noStrike" dirty="0" err="1">
                <a:solidFill>
                  <a:srgbClr val="FF4000"/>
                </a:solidFill>
                <a:effectLst/>
                <a:uFillTx/>
                <a:latin typeface="Century Gothic"/>
              </a:rPr>
              <a:t>saatejuht</a:t>
            </a:r>
            <a:endParaRPr lang="ru-RU" sz="2000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TextBox 2"/>
          <p:cNvSpPr/>
          <p:nvPr/>
        </p:nvSpPr>
        <p:spPr>
          <a:xfrm>
            <a:off x="939960" y="-531440"/>
            <a:ext cx="9860040" cy="6595224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defTabSz="45720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</a:pPr>
            <a:endParaRPr lang="ru-RU" sz="2200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defTabSz="45720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</a:pPr>
            <a:endParaRPr lang="ru-RU" sz="2200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defTabSz="45720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</a:pPr>
            <a:r>
              <a:rPr lang="ru-RU" sz="2800" b="1" u="none" strike="noStrike" dirty="0" err="1">
                <a:solidFill>
                  <a:srgbClr val="FF4000"/>
                </a:solidFill>
                <a:effectLst/>
                <a:uFillTx/>
                <a:latin typeface="Arial"/>
              </a:rPr>
              <a:t>Millised</a:t>
            </a:r>
            <a:r>
              <a:rPr lang="ru-RU" sz="2800" b="1" u="none" strike="noStrike" dirty="0">
                <a:solidFill>
                  <a:srgbClr val="FF4000"/>
                </a:solidFill>
                <a:effectLst/>
                <a:uFillTx/>
                <a:latin typeface="Arial"/>
              </a:rPr>
              <a:t> </a:t>
            </a:r>
            <a:r>
              <a:rPr lang="ru-RU" sz="2800" b="1" u="none" strike="noStrike" dirty="0" err="1">
                <a:solidFill>
                  <a:srgbClr val="FF4000"/>
                </a:solidFill>
                <a:effectLst/>
                <a:uFillTx/>
                <a:latin typeface="Arial"/>
              </a:rPr>
              <a:t>meediaorganisatsioonid</a:t>
            </a:r>
            <a:r>
              <a:rPr lang="ru-RU" sz="2800" b="1" u="none" strike="noStrike" dirty="0">
                <a:solidFill>
                  <a:srgbClr val="FF4000"/>
                </a:solidFill>
                <a:effectLst/>
                <a:uFillTx/>
                <a:latin typeface="Arial"/>
              </a:rPr>
              <a:t> </a:t>
            </a:r>
            <a:r>
              <a:rPr lang="ru-RU" sz="2800" b="1" u="none" strike="noStrike" dirty="0" err="1">
                <a:solidFill>
                  <a:srgbClr val="FF4000"/>
                </a:solidFill>
                <a:effectLst/>
                <a:uFillTx/>
                <a:latin typeface="Arial"/>
              </a:rPr>
              <a:t>on</a:t>
            </a:r>
            <a:r>
              <a:rPr lang="ru-RU" sz="2800" b="1" u="none" strike="noStrike" dirty="0">
                <a:solidFill>
                  <a:srgbClr val="FF4000"/>
                </a:solidFill>
                <a:effectLst/>
                <a:uFillTx/>
                <a:latin typeface="Arial"/>
              </a:rPr>
              <a:t> </a:t>
            </a:r>
            <a:r>
              <a:rPr lang="ru-RU" sz="2800" b="1" u="none" strike="noStrike" dirty="0" err="1">
                <a:solidFill>
                  <a:srgbClr val="FF4000"/>
                </a:solidFill>
                <a:effectLst/>
                <a:uFillTx/>
                <a:latin typeface="Arial"/>
              </a:rPr>
              <a:t>olemas</a:t>
            </a:r>
            <a:r>
              <a:rPr lang="ru-RU" sz="2800" b="1" u="none" strike="noStrike" dirty="0">
                <a:solidFill>
                  <a:srgbClr val="FF4000"/>
                </a:solidFill>
                <a:effectLst/>
                <a:uFillTx/>
                <a:latin typeface="Arial"/>
              </a:rPr>
              <a:t> </a:t>
            </a:r>
            <a:r>
              <a:rPr lang="ru-RU" sz="2800" b="1" u="none" strike="noStrike" dirty="0" err="1">
                <a:solidFill>
                  <a:srgbClr val="FF4000"/>
                </a:solidFill>
                <a:effectLst/>
                <a:uFillTx/>
                <a:latin typeface="Arial"/>
              </a:rPr>
              <a:t>ja</a:t>
            </a:r>
            <a:r>
              <a:rPr lang="ru-RU" sz="2800" b="1" u="none" strike="noStrike" dirty="0">
                <a:solidFill>
                  <a:srgbClr val="FF4000"/>
                </a:solidFill>
                <a:effectLst/>
                <a:uFillTx/>
                <a:latin typeface="Arial"/>
              </a:rPr>
              <a:t> </a:t>
            </a:r>
            <a:r>
              <a:rPr lang="ru-RU" sz="2800" b="1" u="none" strike="noStrike" dirty="0" err="1">
                <a:solidFill>
                  <a:srgbClr val="FF4000"/>
                </a:solidFill>
                <a:effectLst/>
                <a:uFillTx/>
                <a:latin typeface="Arial"/>
              </a:rPr>
              <a:t>kuidas</a:t>
            </a:r>
            <a:r>
              <a:rPr lang="ru-RU" sz="2800" b="1" u="none" strike="noStrike" dirty="0">
                <a:solidFill>
                  <a:srgbClr val="FF4000"/>
                </a:solidFill>
                <a:effectLst/>
                <a:uFillTx/>
                <a:latin typeface="Arial"/>
              </a:rPr>
              <a:t> </a:t>
            </a:r>
            <a:r>
              <a:rPr lang="ru-RU" sz="2800" b="1" u="none" strike="noStrike" dirty="0" err="1">
                <a:solidFill>
                  <a:srgbClr val="FF4000"/>
                </a:solidFill>
                <a:effectLst/>
                <a:uFillTx/>
                <a:latin typeface="Arial"/>
              </a:rPr>
              <a:t>neid</a:t>
            </a:r>
            <a:r>
              <a:rPr lang="ru-RU" sz="2800" b="1" u="none" strike="noStrike" dirty="0">
                <a:solidFill>
                  <a:srgbClr val="FF4000"/>
                </a:solidFill>
                <a:effectLst/>
                <a:uFillTx/>
                <a:latin typeface="Arial"/>
              </a:rPr>
              <a:t> </a:t>
            </a:r>
            <a:r>
              <a:rPr lang="ru-RU" sz="2800" b="1" u="none" strike="noStrike" dirty="0" err="1">
                <a:solidFill>
                  <a:srgbClr val="FF4000"/>
                </a:solidFill>
                <a:effectLst/>
                <a:uFillTx/>
                <a:latin typeface="Arial"/>
              </a:rPr>
              <a:t>rahastatakse</a:t>
            </a:r>
            <a:r>
              <a:rPr lang="ru-RU" sz="2800" b="1" u="none" strike="noStrike" dirty="0">
                <a:solidFill>
                  <a:srgbClr val="FF4000"/>
                </a:solidFill>
                <a:effectLst/>
                <a:uFillTx/>
                <a:latin typeface="Arial"/>
              </a:rPr>
              <a:t>? </a:t>
            </a:r>
            <a:endParaRPr lang="ru-RU" sz="2800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defTabSz="45720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</a:pP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Meediaorganisatsioonid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võivad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olla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kommertsmeedia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,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avalik-õiguslikud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või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riiklikud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.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Nende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ülesanne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on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luua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ja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levitada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teavet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,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kuid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nende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rahastusallikad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,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eesmärgid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ja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sõltumatuse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määr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on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erinevad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.</a:t>
            </a:r>
            <a:endParaRPr lang="ru-RU" sz="1600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285840" indent="-285840" defTabSz="45720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Clr>
                <a:srgbClr val="FFFFFF"/>
              </a:buClr>
              <a:buFont typeface="Arial"/>
              <a:buChar char="•"/>
            </a:pP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Kes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rahastab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meediat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?</a:t>
            </a:r>
            <a:endParaRPr lang="ru-RU" sz="1600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285840" indent="-285840" defTabSz="45720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Clr>
                <a:srgbClr val="FFFFFF"/>
              </a:buClr>
              <a:buFont typeface="Arial"/>
              <a:buChar char="•"/>
            </a:pP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•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Kommertsmeedia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–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peamiselt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reklaami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-,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tellimus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-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ja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muu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turupõhise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tulu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kaudu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.</a:t>
            </a:r>
            <a:endParaRPr lang="ru-RU" sz="1600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285840" indent="-285840" defTabSz="45720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Clr>
                <a:srgbClr val="FFFFFF"/>
              </a:buClr>
              <a:buFont typeface="Arial"/>
              <a:buChar char="•"/>
            </a:pP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•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Riiklik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meedia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–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rahastatakse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riigi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poolt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ning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esindab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riigiasutuste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ametlikke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seisukohti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.</a:t>
            </a:r>
            <a:endParaRPr lang="ru-RU" sz="1600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285840" indent="-285840" defTabSz="45720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Clr>
                <a:srgbClr val="FFFFFF"/>
              </a:buClr>
              <a:buFont typeface="Arial"/>
              <a:buChar char="•"/>
            </a:pP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•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Avalik-õiguslik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meedia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–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rahastatakse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riigieelarvest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,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kuid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tegutseb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sõltumatult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valitsusest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,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erakondadest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ja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ärihuvidest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.</a:t>
            </a:r>
            <a:endParaRPr lang="ru-RU" sz="1600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285840" indent="-285840" defTabSz="45720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Clr>
                <a:srgbClr val="FFFFFF"/>
              </a:buClr>
              <a:buFont typeface="Arial"/>
              <a:buChar char="•"/>
            </a:pP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Eestis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täidab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avalik-õiguslik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ringhääling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ühiskondlikku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missiooni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: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pakub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usaldusväärset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teavet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,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toetab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demokraatlikku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arutelu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,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kajastab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ühiskonna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keelelist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ja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kultuurilist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mitmekesisust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ning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tagab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elanike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usaldusväärse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teavitamise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16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kriisiolukordades</a:t>
            </a:r>
            <a:r>
              <a:rPr lang="ru-RU" sz="16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. </a:t>
            </a:r>
            <a:endParaRPr lang="ru-RU" sz="2400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TextBox 5"/>
          <p:cNvSpPr/>
          <p:nvPr/>
        </p:nvSpPr>
        <p:spPr>
          <a:xfrm>
            <a:off x="938520" y="745920"/>
            <a:ext cx="9860040" cy="512302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defTabSz="45720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</a:pPr>
            <a:r>
              <a:rPr lang="ru-RU" sz="3200" b="1" u="none" strike="noStrike" dirty="0" err="1">
                <a:solidFill>
                  <a:srgbClr val="FF4000"/>
                </a:solidFill>
                <a:effectLst/>
                <a:uFillTx/>
                <a:latin typeface="Arial"/>
              </a:rPr>
              <a:t>Miks</a:t>
            </a:r>
            <a:r>
              <a:rPr lang="ru-RU" sz="3200" b="1" u="none" strike="noStrike" dirty="0">
                <a:solidFill>
                  <a:srgbClr val="FF4000"/>
                </a:solidFill>
                <a:effectLst/>
                <a:uFillTx/>
                <a:latin typeface="Arial"/>
              </a:rPr>
              <a:t> </a:t>
            </a:r>
            <a:r>
              <a:rPr lang="ru-RU" sz="3200" b="1" u="none" strike="noStrike" dirty="0" err="1">
                <a:solidFill>
                  <a:srgbClr val="FF4000"/>
                </a:solidFill>
                <a:effectLst/>
                <a:uFillTx/>
                <a:latin typeface="Arial"/>
              </a:rPr>
              <a:t>meie</a:t>
            </a:r>
            <a:r>
              <a:rPr lang="ru-RU" sz="3200" b="1" u="none" strike="noStrike" dirty="0">
                <a:solidFill>
                  <a:srgbClr val="FF4000"/>
                </a:solidFill>
                <a:effectLst/>
                <a:uFillTx/>
                <a:latin typeface="Arial"/>
              </a:rPr>
              <a:t> </a:t>
            </a:r>
            <a:r>
              <a:rPr lang="ru-RU" sz="3200" b="1" u="none" strike="noStrike" dirty="0" err="1">
                <a:solidFill>
                  <a:srgbClr val="FF4000"/>
                </a:solidFill>
                <a:effectLst/>
                <a:uFillTx/>
                <a:latin typeface="Arial"/>
              </a:rPr>
              <a:t>räägime</a:t>
            </a:r>
            <a:r>
              <a:rPr lang="ru-RU" sz="3200" b="1" u="none" strike="noStrike" dirty="0">
                <a:solidFill>
                  <a:srgbClr val="FF4000"/>
                </a:solidFill>
                <a:effectLst/>
                <a:uFillTx/>
                <a:latin typeface="Arial"/>
              </a:rPr>
              <a:t> </a:t>
            </a:r>
            <a:r>
              <a:rPr lang="ru-RU" sz="3200" b="1" u="none" strike="noStrike" dirty="0" err="1">
                <a:solidFill>
                  <a:srgbClr val="FF4000"/>
                </a:solidFill>
                <a:effectLst/>
                <a:uFillTx/>
                <a:latin typeface="Arial"/>
              </a:rPr>
              <a:t>nii</a:t>
            </a:r>
            <a:r>
              <a:rPr lang="ru-RU" sz="3200" b="1" u="none" strike="noStrike" dirty="0">
                <a:solidFill>
                  <a:srgbClr val="FF4000"/>
                </a:solidFill>
                <a:effectLst/>
                <a:uFillTx/>
                <a:latin typeface="Arial"/>
              </a:rPr>
              <a:t> </a:t>
            </a:r>
            <a:r>
              <a:rPr lang="ru-RU" sz="3200" b="1" u="none" strike="noStrike" dirty="0" err="1">
                <a:solidFill>
                  <a:srgbClr val="FF4000"/>
                </a:solidFill>
                <a:effectLst/>
                <a:uFillTx/>
                <a:latin typeface="Arial"/>
              </a:rPr>
              <a:t>palju</a:t>
            </a:r>
            <a:r>
              <a:rPr lang="ru-RU" sz="3200" b="1" u="none" strike="noStrike" dirty="0">
                <a:solidFill>
                  <a:srgbClr val="FF4000"/>
                </a:solidFill>
                <a:effectLst/>
                <a:uFillTx/>
                <a:latin typeface="Arial"/>
              </a:rPr>
              <a:t> </a:t>
            </a:r>
            <a:r>
              <a:rPr lang="ru-RU" sz="3200" b="1" u="none" strike="noStrike" dirty="0" err="1">
                <a:solidFill>
                  <a:srgbClr val="FF4000"/>
                </a:solidFill>
                <a:effectLst/>
                <a:uFillTx/>
                <a:latin typeface="Arial"/>
              </a:rPr>
              <a:t>meediapädevusest</a:t>
            </a:r>
            <a:r>
              <a:rPr lang="ru-RU" sz="3200" b="1" u="none" strike="noStrike" dirty="0">
                <a:solidFill>
                  <a:srgbClr val="FF4000"/>
                </a:solidFill>
                <a:effectLst/>
                <a:uFillTx/>
                <a:latin typeface="Arial"/>
              </a:rPr>
              <a:t>?</a:t>
            </a:r>
            <a:endParaRPr lang="ru-RU" sz="3200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285840" indent="-285840" defTabSz="45720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Clr>
                <a:srgbClr val="FFFFFF"/>
              </a:buClr>
              <a:buFont typeface="Arial"/>
              <a:buChar char="•"/>
            </a:pPr>
            <a:r>
              <a:rPr lang="ru-RU" sz="20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Infokeskkonnast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on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saanud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ruum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,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kus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meie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elame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: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suurem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osa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suhtlusest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,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õppimisest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,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meelelahutusest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ja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uudistest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toimub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sotsiaalmeedias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: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TikTokis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,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Instagramis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,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YouTube’is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,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Telegramis</a:t>
            </a:r>
            <a:endParaRPr lang="ru-RU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285840" indent="-285840" defTabSz="45720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Clr>
                <a:srgbClr val="FFFFFF"/>
              </a:buClr>
              <a:buFont typeface="Arial"/>
              <a:buChar char="•"/>
            </a:pPr>
            <a:r>
              <a:rPr lang="ru-RU" sz="20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Eesti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on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digiriik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—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ja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see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tähendab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ka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suuremaid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riske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meie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jaoks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: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Eesti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on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üks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maailma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kõige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digitaliseeritumaid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riike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.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See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tähendab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,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me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sõltume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online-keskkonnast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rohkem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kui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paljud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teised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riigid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,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me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oleme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infomanipulatsioonide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ja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info­rünnakute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suhtes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haavatavamad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.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Meil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on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eriti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oluline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,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et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inimesed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oskaksid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eristada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fakte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manipulatsioonidest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.</a:t>
            </a:r>
            <a:endParaRPr lang="ru-RU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285840" indent="-285840" defTabSz="45720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Clr>
                <a:srgbClr val="FFFFFF"/>
              </a:buClr>
              <a:buFont typeface="Arial"/>
              <a:buChar char="•"/>
            </a:pPr>
            <a:r>
              <a:rPr lang="ru-RU" sz="20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Noored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on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mõjutustegevuse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peamine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sihtrühm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.</a:t>
            </a:r>
            <a:r>
              <a:rPr lang="ru-RU" sz="11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:</a:t>
            </a:r>
            <a:r>
              <a:rPr lang="ru-RU" sz="11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teismelised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kujundavad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alles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oma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maailmapilti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.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Nad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on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väga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aktiivsed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sotsiaalmeedias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,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nad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usaldavad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visuaalset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sisu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ja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sisuloojaid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rohkem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kui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ametlikke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meediakanaleid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.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Algoritmid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näitavad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neile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just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seda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,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mis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tekitab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tugevaid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tundeid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—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ja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emotsioonidega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on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kõige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lihtsam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manipuleerida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.</a:t>
            </a:r>
            <a:endParaRPr lang="ru-RU" sz="2000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TextBox 2"/>
          <p:cNvSpPr/>
          <p:nvPr/>
        </p:nvSpPr>
        <p:spPr>
          <a:xfrm>
            <a:off x="783720" y="513360"/>
            <a:ext cx="9496800" cy="5405154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endParaRPr lang="ru-RU" sz="2200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lang="ru-RU" sz="2200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3600" b="1" u="none" strike="noStrike" dirty="0" err="1">
                <a:solidFill>
                  <a:srgbClr val="FF4000"/>
                </a:solidFill>
                <a:effectLst/>
                <a:uFillTx/>
                <a:latin typeface="Arial"/>
              </a:rPr>
              <a:t>Mediapädevus</a:t>
            </a:r>
            <a:r>
              <a:rPr lang="ru-RU" sz="3600" b="1" u="none" strike="noStrike" dirty="0">
                <a:solidFill>
                  <a:srgbClr val="FF4000"/>
                </a:solidFill>
                <a:effectLst/>
                <a:uFillTx/>
                <a:latin typeface="Arial"/>
              </a:rPr>
              <a:t> = </a:t>
            </a:r>
            <a:r>
              <a:rPr lang="ru-RU" sz="3600" b="1" u="none" strike="noStrike" dirty="0" err="1">
                <a:solidFill>
                  <a:srgbClr val="FF4000"/>
                </a:solidFill>
                <a:effectLst/>
                <a:uFillTx/>
                <a:latin typeface="Arial"/>
              </a:rPr>
              <a:t>mitte</a:t>
            </a:r>
            <a:r>
              <a:rPr lang="ru-RU" sz="3600" b="1" u="none" strike="noStrike" dirty="0">
                <a:solidFill>
                  <a:srgbClr val="FF4000"/>
                </a:solidFill>
                <a:effectLst/>
                <a:uFillTx/>
                <a:latin typeface="Arial"/>
              </a:rPr>
              <a:t> “</a:t>
            </a:r>
            <a:r>
              <a:rPr lang="ru-RU" sz="3600" b="1" u="none" strike="noStrike" dirty="0" err="1">
                <a:solidFill>
                  <a:srgbClr val="FF4000"/>
                </a:solidFill>
                <a:effectLst/>
                <a:uFillTx/>
                <a:latin typeface="Arial"/>
              </a:rPr>
              <a:t>uudiste</a:t>
            </a:r>
            <a:r>
              <a:rPr lang="ru-RU" sz="3600" b="1" u="none" strike="noStrike" dirty="0">
                <a:solidFill>
                  <a:srgbClr val="FF4000"/>
                </a:solidFill>
                <a:effectLst/>
                <a:uFillTx/>
                <a:latin typeface="Arial"/>
              </a:rPr>
              <a:t> </a:t>
            </a:r>
            <a:r>
              <a:rPr lang="ru-RU" sz="3600" b="1" u="none" strike="noStrike" dirty="0" err="1">
                <a:solidFill>
                  <a:srgbClr val="FF4000"/>
                </a:solidFill>
                <a:effectLst/>
                <a:uFillTx/>
                <a:latin typeface="Arial"/>
              </a:rPr>
              <a:t>teadmine</a:t>
            </a:r>
            <a:r>
              <a:rPr lang="ru-RU" sz="3600" b="1" u="none" strike="noStrike" dirty="0">
                <a:solidFill>
                  <a:srgbClr val="FF4000"/>
                </a:solidFill>
                <a:effectLst/>
                <a:uFillTx/>
                <a:latin typeface="Arial"/>
              </a:rPr>
              <a:t>”, </a:t>
            </a:r>
            <a:r>
              <a:rPr lang="ru-RU" sz="3600" b="1" u="none" strike="noStrike" dirty="0" err="1">
                <a:solidFill>
                  <a:srgbClr val="FF4000"/>
                </a:solidFill>
                <a:effectLst/>
                <a:uFillTx/>
                <a:latin typeface="Arial"/>
              </a:rPr>
              <a:t>vaid</a:t>
            </a:r>
            <a:r>
              <a:rPr lang="ru-RU" sz="3600" b="1" u="none" strike="noStrike" dirty="0">
                <a:solidFill>
                  <a:srgbClr val="FF4000"/>
                </a:solidFill>
                <a:effectLst/>
                <a:uFillTx/>
                <a:latin typeface="Arial"/>
              </a:rPr>
              <a:t> </a:t>
            </a:r>
            <a:r>
              <a:rPr lang="ru-RU" sz="3600" b="1" u="none" strike="noStrike" dirty="0" err="1">
                <a:solidFill>
                  <a:srgbClr val="FF4000"/>
                </a:solidFill>
                <a:effectLst/>
                <a:uFillTx/>
                <a:latin typeface="Arial"/>
              </a:rPr>
              <a:t>oskus</a:t>
            </a:r>
            <a:r>
              <a:rPr lang="ru-RU" sz="3600" b="1" u="none" strike="noStrike" dirty="0">
                <a:solidFill>
                  <a:srgbClr val="FF4000"/>
                </a:solidFill>
                <a:effectLst/>
                <a:uFillTx/>
                <a:latin typeface="Arial"/>
              </a:rPr>
              <a:t> </a:t>
            </a:r>
            <a:r>
              <a:rPr lang="ru-RU" sz="3600" b="1" u="none" strike="noStrike" dirty="0" err="1">
                <a:solidFill>
                  <a:srgbClr val="FF4000"/>
                </a:solidFill>
                <a:effectLst/>
                <a:uFillTx/>
                <a:latin typeface="Arial"/>
              </a:rPr>
              <a:t>mõelda</a:t>
            </a:r>
            <a:endParaRPr lang="ru-RU" sz="3600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lang="ru-RU" sz="2200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4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Peamine</a:t>
            </a:r>
            <a:r>
              <a:rPr lang="ru-RU" sz="24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sz="24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eesmärk</a:t>
            </a:r>
            <a:r>
              <a:rPr lang="ru-RU" sz="24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sz="24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ei</a:t>
            </a:r>
            <a:r>
              <a:rPr lang="ru-RU" sz="24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sz="24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ole</a:t>
            </a:r>
            <a:r>
              <a:rPr lang="ru-RU" sz="24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sz="24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info</a:t>
            </a:r>
            <a:r>
              <a:rPr lang="ru-RU" sz="24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sz="24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keelamine</a:t>
            </a:r>
            <a:r>
              <a:rPr lang="ru-RU" sz="24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, </a:t>
            </a:r>
            <a:r>
              <a:rPr lang="ru-RU" sz="24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vaid</a:t>
            </a:r>
            <a:r>
              <a:rPr lang="ru-RU" sz="24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sz="24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õpetamine</a:t>
            </a:r>
            <a:r>
              <a:rPr lang="ru-RU" sz="24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:</a:t>
            </a:r>
            <a:endParaRPr lang="ru-RU" sz="2400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216000" indent="-21600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märgata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,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kui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keegi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püüab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sind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ära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petta</a:t>
            </a:r>
            <a:endParaRPr lang="ru-RU" sz="2000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216000" indent="-21600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mõista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,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kuidas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algoritmid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töötavad</a:t>
            </a:r>
            <a:endParaRPr lang="ru-RU" sz="2000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216000" indent="-21600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kontrollida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fakte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!</a:t>
            </a:r>
            <a:endParaRPr lang="ru-RU" sz="2000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216000" indent="-21600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filtreerida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emotsioone</a:t>
            </a:r>
            <a:endParaRPr lang="ru-RU" sz="2000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216000" indent="-21600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mitte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lasta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end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kasutada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kellegi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teise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eesmärkide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saavutamiseks</a:t>
            </a:r>
            <a:endParaRPr lang="ru-RU" sz="1400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TextBox 2"/>
          <p:cNvSpPr/>
          <p:nvPr/>
        </p:nvSpPr>
        <p:spPr>
          <a:xfrm>
            <a:off x="762840" y="260648"/>
            <a:ext cx="10180080" cy="63240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defTabSz="457200">
              <a:lnSpc>
                <a:spcPct val="100000"/>
              </a:lnSpc>
            </a:pPr>
            <a:r>
              <a:rPr lang="ru-RU" sz="3600" b="1" u="none" strike="noStrike" dirty="0" err="1">
                <a:solidFill>
                  <a:srgbClr val="FF4000"/>
                </a:solidFill>
                <a:effectLst/>
                <a:uFillTx/>
                <a:latin typeface="Arial"/>
              </a:rPr>
              <a:t>Infomanipulatsioonide</a:t>
            </a:r>
            <a:r>
              <a:rPr lang="ru-RU" sz="3600" b="1" u="none" strike="noStrike" dirty="0">
                <a:solidFill>
                  <a:srgbClr val="FF4000"/>
                </a:solidFill>
                <a:effectLst/>
                <a:uFillTx/>
                <a:latin typeface="Arial"/>
              </a:rPr>
              <a:t> </a:t>
            </a:r>
            <a:r>
              <a:rPr lang="ru-RU" sz="3600" b="1" u="none" strike="noStrike" dirty="0" err="1">
                <a:solidFill>
                  <a:srgbClr val="FF4000"/>
                </a:solidFill>
                <a:effectLst/>
                <a:uFillTx/>
                <a:latin typeface="Arial"/>
              </a:rPr>
              <a:t>peamised</a:t>
            </a:r>
            <a:r>
              <a:rPr lang="ru-RU" sz="3600" b="1" u="none" strike="noStrike" dirty="0">
                <a:solidFill>
                  <a:srgbClr val="FF4000"/>
                </a:solidFill>
                <a:effectLst/>
                <a:uFillTx/>
                <a:latin typeface="Arial"/>
              </a:rPr>
              <a:t> </a:t>
            </a:r>
            <a:r>
              <a:rPr lang="ru-RU" sz="3600" b="1" u="none" strike="noStrike" dirty="0" err="1">
                <a:solidFill>
                  <a:srgbClr val="FF4000"/>
                </a:solidFill>
                <a:effectLst/>
                <a:uFillTx/>
                <a:latin typeface="Arial"/>
              </a:rPr>
              <a:t>viisid</a:t>
            </a:r>
            <a:r>
              <a:rPr lang="ru-RU" sz="3600" b="1" u="none" strike="noStrike" dirty="0">
                <a:solidFill>
                  <a:srgbClr val="FF4000"/>
                </a:solidFill>
                <a:effectLst/>
                <a:uFillTx/>
                <a:latin typeface="Arial"/>
              </a:rPr>
              <a:t> </a:t>
            </a:r>
            <a:r>
              <a:rPr lang="ru-RU" sz="3600" b="1" u="none" strike="noStrike" dirty="0" err="1">
                <a:solidFill>
                  <a:srgbClr val="FF4000"/>
                </a:solidFill>
                <a:effectLst/>
                <a:uFillTx/>
                <a:latin typeface="Arial"/>
              </a:rPr>
              <a:t>ja</a:t>
            </a:r>
            <a:r>
              <a:rPr lang="ru-RU" sz="3600" b="1" u="none" strike="noStrike" dirty="0">
                <a:solidFill>
                  <a:srgbClr val="FF4000"/>
                </a:solidFill>
                <a:effectLst/>
                <a:uFillTx/>
                <a:latin typeface="Arial"/>
              </a:rPr>
              <a:t> </a:t>
            </a:r>
            <a:r>
              <a:rPr lang="ru-RU" sz="3600" b="1" u="none" strike="noStrike" dirty="0" err="1">
                <a:solidFill>
                  <a:srgbClr val="FF4000"/>
                </a:solidFill>
                <a:effectLst/>
                <a:uFillTx/>
                <a:latin typeface="Arial"/>
              </a:rPr>
              <a:t>kuidas</a:t>
            </a:r>
            <a:r>
              <a:rPr lang="ru-RU" sz="3600" b="1" u="none" strike="noStrike" dirty="0">
                <a:solidFill>
                  <a:srgbClr val="FF4000"/>
                </a:solidFill>
                <a:effectLst/>
                <a:uFillTx/>
                <a:latin typeface="Arial"/>
              </a:rPr>
              <a:t> </a:t>
            </a:r>
            <a:r>
              <a:rPr lang="ru-RU" sz="3600" b="1" u="none" strike="noStrike" dirty="0" err="1">
                <a:solidFill>
                  <a:srgbClr val="FF4000"/>
                </a:solidFill>
                <a:effectLst/>
                <a:uFillTx/>
                <a:latin typeface="Arial"/>
              </a:rPr>
              <a:t>need</a:t>
            </a:r>
            <a:r>
              <a:rPr lang="ru-RU" sz="3600" b="1" u="none" strike="noStrike" dirty="0">
                <a:solidFill>
                  <a:srgbClr val="FF4000"/>
                </a:solidFill>
                <a:effectLst/>
                <a:uFillTx/>
                <a:latin typeface="Arial"/>
              </a:rPr>
              <a:t> </a:t>
            </a:r>
            <a:r>
              <a:rPr lang="ru-RU" sz="3600" b="1" u="none" strike="noStrike" dirty="0" err="1">
                <a:solidFill>
                  <a:srgbClr val="FF4000"/>
                </a:solidFill>
                <a:effectLst/>
                <a:uFillTx/>
                <a:latin typeface="Arial"/>
              </a:rPr>
              <a:t>praktikas</a:t>
            </a:r>
            <a:r>
              <a:rPr lang="ru-RU" sz="3600" b="1" u="none" strike="noStrike" dirty="0">
                <a:solidFill>
                  <a:srgbClr val="FF4000"/>
                </a:solidFill>
                <a:effectLst/>
                <a:uFillTx/>
                <a:latin typeface="Arial"/>
              </a:rPr>
              <a:t> </a:t>
            </a:r>
            <a:r>
              <a:rPr lang="ru-RU" sz="3600" b="1" u="none" strike="noStrike" dirty="0" err="1">
                <a:solidFill>
                  <a:srgbClr val="FF4000"/>
                </a:solidFill>
                <a:effectLst/>
                <a:uFillTx/>
                <a:latin typeface="Arial"/>
              </a:rPr>
              <a:t>toimivad</a:t>
            </a:r>
            <a:endParaRPr lang="ru-RU" sz="3600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defTabSz="457200">
              <a:lnSpc>
                <a:spcPct val="107000"/>
              </a:lnSpc>
              <a:spcBef>
                <a:spcPts val="1191"/>
              </a:spcBef>
              <a:spcAft>
                <a:spcPts val="992"/>
              </a:spcAft>
            </a:pPr>
            <a:endParaRPr lang="ru-RU" sz="1400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defTabSz="457200">
              <a:lnSpc>
                <a:spcPct val="107000"/>
              </a:lnSpc>
              <a:spcBef>
                <a:spcPts val="1191"/>
              </a:spcBef>
              <a:spcAft>
                <a:spcPts val="992"/>
              </a:spcAft>
            </a:pPr>
            <a:r>
              <a:rPr lang="ru-RU" sz="20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Propaganda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,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kallutatus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ja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ühepoolne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info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esitamine</a:t>
            </a:r>
            <a:endParaRPr lang="ru-RU" sz="2000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defTabSz="457200">
              <a:lnSpc>
                <a:spcPct val="100000"/>
              </a:lnSpc>
            </a:pPr>
            <a:r>
              <a:rPr lang="et-EE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Esitatakse vaid üht vaatenurka, eiratakse alternatiive, esitatakse arvamusi faktidena, kasutatakse „autoriteetseid” tsitaate või tundmatuid „eksperte”.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Seda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kasutatakse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sageli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poliitilistel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ja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sotsiaalsetel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teemadel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,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et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kujundada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publikule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soovitud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meeleolu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või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hoiakut</a:t>
            </a:r>
            <a:r>
              <a:rPr lang="et-EE" sz="2000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.</a:t>
            </a:r>
            <a:br>
              <a:rPr lang="et-EE" sz="2000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</a:br>
            <a:endParaRPr lang="ru-RU" sz="2000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defTabSz="457200">
              <a:lnSpc>
                <a:spcPct val="100000"/>
              </a:lnSpc>
            </a:pPr>
            <a:r>
              <a:rPr lang="ru-RU" sz="20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Misinformation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/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Disinformation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Eksitav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info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/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Sihilik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valeinfo</a:t>
            </a:r>
            <a:endParaRPr lang="ru-RU" sz="2000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defTabSz="457200">
              <a:lnSpc>
                <a:spcPct val="100000"/>
              </a:lnSpc>
            </a:pP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Misinformation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—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kui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info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on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vale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või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ebatäpne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,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kuid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levib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ilma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otsese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pahatahtliku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kavatsuseta</a:t>
            </a:r>
            <a:endParaRPr lang="ru-RU" sz="2000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defTabSz="457200">
              <a:lnSpc>
                <a:spcPct val="100000"/>
              </a:lnSpc>
            </a:pP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Disinformation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—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kui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vale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luuakse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teadlikult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eesmärgiga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inimesi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petta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,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eksitada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või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nende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arvamust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mõjutada</a:t>
            </a:r>
            <a:endParaRPr lang="ru-RU" sz="2000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defTabSz="457200">
              <a:lnSpc>
                <a:spcPct val="100000"/>
              </a:lnSpc>
            </a:pPr>
            <a:endParaRPr lang="ru-RU" sz="2000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defTabSz="457200">
              <a:lnSpc>
                <a:spcPct val="100000"/>
              </a:lnSpc>
            </a:pP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Näide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: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Poola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lapsi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viiakse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onkoloogiaosakondadest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välja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,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et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vabastada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kohti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Ukraina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lastele</a:t>
            </a:r>
            <a:r>
              <a:rPr lang="et-EE" sz="2000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.</a:t>
            </a:r>
            <a:endParaRPr lang="ru-RU" sz="1800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TextBox 1"/>
          <p:cNvSpPr/>
          <p:nvPr/>
        </p:nvSpPr>
        <p:spPr>
          <a:xfrm>
            <a:off x="1210320" y="548680"/>
            <a:ext cx="9769680" cy="6138688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defTabSz="45720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</a:pPr>
            <a:r>
              <a:rPr lang="ru-RU" sz="5400" b="1" u="none" strike="noStrike" dirty="0" err="1">
                <a:solidFill>
                  <a:schemeClr val="lt1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Half-truth</a:t>
            </a:r>
            <a:r>
              <a:rPr lang="ru-RU" sz="5400" b="1" u="none" strike="noStrike" dirty="0">
                <a:solidFill>
                  <a:schemeClr val="lt1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/</a:t>
            </a:r>
            <a:r>
              <a:rPr lang="ru-RU" sz="5400" b="1" u="none" strike="noStrike" dirty="0" err="1">
                <a:solidFill>
                  <a:schemeClr val="lt1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pooltõde</a:t>
            </a:r>
            <a:endParaRPr lang="ru-RU" sz="5400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defTabSz="457200">
              <a:lnSpc>
                <a:spcPct val="100000"/>
              </a:lnSpc>
            </a:pP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Tähendab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olukorda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,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kus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kasutatakse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küll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päris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fakti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,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kuid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esitatakse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seda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nii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,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et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tegelik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tähendus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muutub</a:t>
            </a:r>
            <a:endParaRPr lang="ru-RU" sz="2000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defTabSz="457200">
              <a:lnSpc>
                <a:spcPct val="100000"/>
              </a:lnSpc>
            </a:pPr>
            <a:endParaRPr lang="ru-RU" sz="2000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defTabSz="457200">
              <a:lnSpc>
                <a:spcPct val="100000"/>
              </a:lnSpc>
            </a:pP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Fakt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ise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on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õige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,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kuid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see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on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kontekstist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välja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rebitud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,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olulised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detailid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on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välja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jäetud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ja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lisatud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on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emotsionaalne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tõlgendus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.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Nii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jääb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mulje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,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et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info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on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usaldusväärne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,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sest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„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midagi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selles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ju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vastab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tõele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” </a:t>
            </a:r>
            <a:endParaRPr lang="ru-RU" sz="2000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defTabSz="457200">
              <a:lnSpc>
                <a:spcPct val="100000"/>
              </a:lnSpc>
            </a:pPr>
            <a:endParaRPr lang="ru-RU" sz="2000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defTabSz="457200">
              <a:lnSpc>
                <a:spcPct val="100000"/>
              </a:lnSpc>
            </a:pP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Pooltõde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ongi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ohtlik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,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sest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tundub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tõepärane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,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on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ilma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täieliku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kontekstit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a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raske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kontrollida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ja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levib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kergesti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kui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„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tõde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” </a:t>
            </a:r>
            <a:endParaRPr lang="ru-RU" sz="2000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defTabSz="457200">
              <a:lnSpc>
                <a:spcPct val="100000"/>
              </a:lnSpc>
            </a:pPr>
            <a:endParaRPr lang="ru-RU" sz="2000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defTabSz="45720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</a:pP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Näide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: «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Saksamaal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tuleb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herilase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tapmise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eest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maksta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50 000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eurot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trahvi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» -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pooltõde</a:t>
            </a:r>
            <a:endParaRPr lang="ru-RU" sz="2000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defTabSz="45720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</a:pP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Tegelik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kontekst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on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selles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,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et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trahvi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tõesti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määratakse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,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kuid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mitte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50 000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eurot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ja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mitte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ühe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herilase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tapmise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eest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,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vaid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kogu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pesa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hävitamise</a:t>
            </a:r>
            <a:r>
              <a:rPr lang="ru-RU" sz="20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sz="2000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eest</a:t>
            </a:r>
            <a:endParaRPr lang="ru-RU" sz="1400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defTabSz="457200">
              <a:lnSpc>
                <a:spcPct val="100000"/>
              </a:lnSpc>
            </a:pPr>
            <a:endParaRPr lang="ru-RU" sz="1400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222" name="TextBox 3"/>
          <p:cNvSpPr/>
          <p:nvPr/>
        </p:nvSpPr>
        <p:spPr>
          <a:xfrm>
            <a:off x="1443600" y="2498040"/>
            <a:ext cx="9303120" cy="383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marL="285840" indent="-285840" defTabSz="457200">
              <a:lnSpc>
                <a:spcPct val="107000"/>
              </a:lnSpc>
              <a:spcBef>
                <a:spcPts val="1191"/>
              </a:spcBef>
              <a:spcAft>
                <a:spcPts val="992"/>
              </a:spcAft>
              <a:buClr>
                <a:srgbClr val="FFFFFF"/>
              </a:buClr>
              <a:buFont typeface="Arial"/>
              <a:buChar char="•"/>
            </a:pPr>
            <a:r>
              <a:rPr lang="ru-RU" sz="1800" b="0" u="none" strike="noStrike">
                <a:solidFill>
                  <a:schemeClr val="lt1"/>
                </a:solidFill>
                <a:effectLst/>
                <a:uFillTx/>
                <a:latin typeface="Century Gothic"/>
                <a:ea typeface="Calibri"/>
              </a:rPr>
              <a:t> </a:t>
            </a:r>
            <a:endParaRPr lang="ru-RU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TextBox 2"/>
          <p:cNvSpPr/>
          <p:nvPr/>
        </p:nvSpPr>
        <p:spPr>
          <a:xfrm>
            <a:off x="1191960" y="1194480"/>
            <a:ext cx="9573840" cy="274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defTabSz="457200">
              <a:lnSpc>
                <a:spcPct val="107000"/>
              </a:lnSpc>
              <a:spcBef>
                <a:spcPts val="1191"/>
              </a:spcBef>
              <a:spcAft>
                <a:spcPts val="992"/>
              </a:spcAft>
            </a:pPr>
            <a:endParaRPr lang="ru-RU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defTabSz="457200">
              <a:lnSpc>
                <a:spcPct val="107000"/>
              </a:lnSpc>
              <a:spcBef>
                <a:spcPts val="1191"/>
              </a:spcBef>
              <a:spcAft>
                <a:spcPts val="992"/>
              </a:spcAft>
            </a:pPr>
            <a:endParaRPr lang="ru-RU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defTabSz="457200">
              <a:lnSpc>
                <a:spcPct val="107000"/>
              </a:lnSpc>
              <a:spcBef>
                <a:spcPts val="1191"/>
              </a:spcBef>
              <a:spcAft>
                <a:spcPts val="992"/>
              </a:spcAft>
            </a:pPr>
            <a:endParaRPr lang="ru-RU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defTabSz="457200">
              <a:lnSpc>
                <a:spcPct val="107000"/>
              </a:lnSpc>
              <a:spcBef>
                <a:spcPts val="1191"/>
              </a:spcBef>
              <a:spcAft>
                <a:spcPts val="992"/>
              </a:spcAft>
            </a:pPr>
            <a:endParaRPr lang="ru-RU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defTabSz="457200">
              <a:lnSpc>
                <a:spcPct val="107000"/>
              </a:lnSpc>
              <a:spcBef>
                <a:spcPts val="1191"/>
              </a:spcBef>
              <a:spcAft>
                <a:spcPts val="992"/>
              </a:spcAft>
            </a:pPr>
            <a:r>
              <a:rPr sz="1600"/>
              <a:t/>
            </a:r>
            <a:br>
              <a:rPr sz="1600"/>
            </a:br>
            <a:endParaRPr lang="ru-RU" sz="16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224" name="Прямоугольник 223"/>
          <p:cNvSpPr/>
          <p:nvPr/>
        </p:nvSpPr>
        <p:spPr>
          <a:xfrm>
            <a:off x="1620000" y="492056"/>
            <a:ext cx="8639280" cy="6215633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ru-RU" sz="36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Clickbait</a:t>
            </a:r>
            <a:r>
              <a:rPr lang="ru-RU" sz="36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sz="36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on</a:t>
            </a:r>
            <a:r>
              <a:rPr lang="ru-RU" sz="36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sz="36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pealkiri</a:t>
            </a:r>
            <a:r>
              <a:rPr lang="ru-RU" sz="36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, </a:t>
            </a:r>
            <a:r>
              <a:rPr lang="ru-RU" sz="36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mis</a:t>
            </a:r>
            <a:r>
              <a:rPr lang="ru-RU" sz="36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sz="36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meelega</a:t>
            </a:r>
            <a:r>
              <a:rPr lang="ru-RU" sz="36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sz="36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liialdab</a:t>
            </a:r>
            <a:r>
              <a:rPr lang="ru-RU" sz="36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sz="36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ja</a:t>
            </a:r>
            <a:r>
              <a:rPr lang="ru-RU" sz="36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sz="36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tekitab</a:t>
            </a:r>
            <a:r>
              <a:rPr lang="ru-RU" sz="36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sz="36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tugevaid</a:t>
            </a:r>
            <a:r>
              <a:rPr lang="ru-RU" sz="36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sz="36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emotsioone</a:t>
            </a:r>
            <a:r>
              <a:rPr lang="ru-RU" sz="36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, </a:t>
            </a:r>
            <a:r>
              <a:rPr lang="ru-RU" sz="36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et</a:t>
            </a:r>
            <a:r>
              <a:rPr lang="ru-RU" sz="36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sz="36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panna</a:t>
            </a:r>
            <a:r>
              <a:rPr lang="ru-RU" sz="36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sz="36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inimest</a:t>
            </a:r>
            <a:r>
              <a:rPr lang="ru-RU" sz="36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sz="36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artiklile</a:t>
            </a:r>
            <a:r>
              <a:rPr lang="ru-RU" sz="3600" b="1" u="none" strike="noStrike" dirty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sz="3600" b="1" u="none" strike="noStrike" dirty="0" err="1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klikkima</a:t>
            </a:r>
            <a:endParaRPr lang="ru-RU" sz="3600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lang="ru-RU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Klikipealkiri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hoiab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lugejat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nagu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konksu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otsas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,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lubades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midagi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enneolematut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,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kuid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sageli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vastust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ei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tulegi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.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Sellised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pealkirjad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liialdavad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,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jätavad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info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poolikuks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või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moonutavad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tegelikkust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,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et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tekitada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tugevaid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emotsioone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ja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saada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rohkem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klikke</a:t>
            </a:r>
            <a:endParaRPr lang="ru-RU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lang="ru-RU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Meedia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kasutab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neid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,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sest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meie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tähelepanu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eest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käib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võitlus</a:t>
            </a:r>
            <a:endParaRPr lang="ru-RU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lang="ru-RU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Klikipealkirjad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suurendavad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ärevust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ja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õpetavad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inimesi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lugema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ainult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pealkirju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,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mitte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kontrollima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sisu</a:t>
            </a:r>
            <a:r>
              <a:rPr lang="ru-RU" sz="2400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endParaRPr lang="ru-RU" sz="2400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lang="ru-RU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Näide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: «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Arstid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on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seda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aastaid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varjanud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!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Uuri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,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miks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tavaline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toiduaine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võib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sind</a:t>
            </a:r>
            <a:r>
              <a:rPr lang="ru-RU" b="1" u="none" strike="noStrike" dirty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>
                <a:solidFill>
                  <a:srgbClr val="FFFFFF"/>
                </a:solidFill>
                <a:effectLst/>
                <a:uFillTx/>
                <a:latin typeface="Arial"/>
              </a:rPr>
              <a:t>tappa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»</a:t>
            </a:r>
            <a:endParaRPr lang="ru-RU" sz="1400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TextBox 2"/>
          <p:cNvSpPr/>
          <p:nvPr/>
        </p:nvSpPr>
        <p:spPr>
          <a:xfrm>
            <a:off x="1015560" y="806760"/>
            <a:ext cx="10159200" cy="331496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defTabSz="457200">
              <a:lnSpc>
                <a:spcPct val="107000"/>
              </a:lnSpc>
              <a:spcAft>
                <a:spcPts val="799"/>
              </a:spcAft>
              <a:tabLst>
                <a:tab pos="457200" algn="l"/>
              </a:tabLst>
            </a:pPr>
            <a:r>
              <a:rPr lang="ru-RU" sz="5400" b="1" u="none" strike="noStrike" dirty="0" err="1">
                <a:solidFill>
                  <a:schemeClr val="lt1"/>
                </a:solidFill>
                <a:effectLst/>
                <a:highlight>
                  <a:srgbClr val="FF4000"/>
                </a:highlight>
                <a:uFillTx/>
                <a:latin typeface="Arial"/>
                <a:ea typeface="Calibri"/>
              </a:rPr>
              <a:t>Uusim</a:t>
            </a:r>
            <a:r>
              <a:rPr lang="ru-RU" sz="5400" b="1" u="none" strike="noStrike" dirty="0">
                <a:solidFill>
                  <a:schemeClr val="lt1"/>
                </a:solidFill>
                <a:effectLst/>
                <a:highlight>
                  <a:srgbClr val="FF4000"/>
                </a:highlight>
                <a:uFillTx/>
                <a:latin typeface="Arial"/>
                <a:ea typeface="Calibri"/>
              </a:rPr>
              <a:t> </a:t>
            </a:r>
            <a:r>
              <a:rPr lang="ru-RU" sz="5400" b="1" u="none" strike="noStrike" dirty="0" err="1">
                <a:solidFill>
                  <a:schemeClr val="lt1"/>
                </a:solidFill>
                <a:effectLst/>
                <a:highlight>
                  <a:srgbClr val="FF4000"/>
                </a:highlight>
                <a:uFillTx/>
                <a:latin typeface="Arial"/>
                <a:ea typeface="Calibri"/>
              </a:rPr>
              <a:t>tööriist</a:t>
            </a:r>
            <a:r>
              <a:rPr lang="ru-RU" sz="5400" b="1" u="none" strike="noStrike" dirty="0">
                <a:solidFill>
                  <a:schemeClr val="lt1"/>
                </a:solidFill>
                <a:effectLst/>
                <a:highlight>
                  <a:srgbClr val="FF4000"/>
                </a:highlight>
                <a:uFillTx/>
                <a:latin typeface="Arial"/>
                <a:ea typeface="Calibri"/>
              </a:rPr>
              <a:t> </a:t>
            </a:r>
            <a:r>
              <a:rPr lang="ru-RU" sz="5400" b="1" u="none" strike="noStrike" dirty="0" err="1">
                <a:solidFill>
                  <a:schemeClr val="lt1"/>
                </a:solidFill>
                <a:effectLst/>
                <a:highlight>
                  <a:srgbClr val="FF4000"/>
                </a:highlight>
                <a:uFillTx/>
                <a:latin typeface="Arial"/>
                <a:ea typeface="Calibri"/>
              </a:rPr>
              <a:t>on</a:t>
            </a:r>
            <a:r>
              <a:rPr lang="ru-RU" sz="5400" b="1" u="none" strike="noStrike" dirty="0">
                <a:solidFill>
                  <a:schemeClr val="lt1"/>
                </a:solidFill>
                <a:effectLst/>
                <a:highlight>
                  <a:srgbClr val="FF4000"/>
                </a:highlight>
                <a:uFillTx/>
                <a:latin typeface="Arial"/>
                <a:ea typeface="Calibri"/>
              </a:rPr>
              <a:t> </a:t>
            </a:r>
            <a:r>
              <a:rPr lang="ru-RU" sz="5400" b="1" u="none" strike="noStrike" dirty="0" err="1">
                <a:solidFill>
                  <a:schemeClr val="lt1"/>
                </a:solidFill>
                <a:effectLst/>
                <a:highlight>
                  <a:srgbClr val="FF4000"/>
                </a:highlight>
                <a:uFillTx/>
                <a:latin typeface="Arial"/>
                <a:ea typeface="Calibri"/>
              </a:rPr>
              <a:t>deepfake</a:t>
            </a:r>
            <a:endParaRPr lang="ru-RU" sz="5400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defTabSz="457200">
              <a:lnSpc>
                <a:spcPct val="107000"/>
              </a:lnSpc>
              <a:spcAft>
                <a:spcPts val="799"/>
              </a:spcAft>
              <a:tabLst>
                <a:tab pos="457200" algn="l"/>
              </a:tabLst>
            </a:pPr>
            <a:r>
              <a:rPr lang="ru-RU" sz="2400" b="1" u="none" strike="noStrike" dirty="0" err="1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Tehisintellekt</a:t>
            </a:r>
            <a:r>
              <a:rPr lang="ru-RU" sz="2400" b="1" u="none" strike="noStrike" dirty="0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 </a:t>
            </a:r>
            <a:r>
              <a:rPr lang="ru-RU" sz="2400" b="1" u="none" strike="noStrike" dirty="0" err="1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võimaldab</a:t>
            </a:r>
            <a:r>
              <a:rPr lang="ru-RU" sz="2400" b="1" u="none" strike="noStrike" dirty="0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 </a:t>
            </a:r>
            <a:r>
              <a:rPr lang="ru-RU" sz="2400" b="1" u="none" strike="noStrike" dirty="0" err="1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luua</a:t>
            </a:r>
            <a:r>
              <a:rPr lang="ru-RU" sz="2400" b="1" u="none" strike="noStrike" dirty="0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 </a:t>
            </a:r>
            <a:r>
              <a:rPr lang="ru-RU" sz="2400" b="1" u="none" strike="noStrike" dirty="0" err="1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võltsitud</a:t>
            </a:r>
            <a:r>
              <a:rPr lang="ru-RU" sz="2400" b="1" u="none" strike="noStrike" dirty="0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 </a:t>
            </a:r>
            <a:r>
              <a:rPr lang="ru-RU" sz="2400" b="1" u="none" strike="noStrike" dirty="0" err="1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video</a:t>
            </a:r>
            <a:r>
              <a:rPr lang="ru-RU" sz="2400" b="1" u="none" strike="noStrike" dirty="0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- </a:t>
            </a:r>
            <a:r>
              <a:rPr lang="ru-RU" sz="2400" b="1" u="none" strike="noStrike" dirty="0" err="1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või</a:t>
            </a:r>
            <a:r>
              <a:rPr lang="ru-RU" sz="2400" b="1" u="none" strike="noStrike" dirty="0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 </a:t>
            </a:r>
            <a:r>
              <a:rPr lang="ru-RU" sz="2400" b="1" u="none" strike="noStrike" dirty="0" err="1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helisalvestisi</a:t>
            </a:r>
            <a:r>
              <a:rPr lang="ru-RU" sz="2400" b="1" u="none" strike="noStrike" dirty="0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, </a:t>
            </a:r>
            <a:r>
              <a:rPr lang="ru-RU" sz="2400" b="1" u="none" strike="noStrike" dirty="0" err="1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kus</a:t>
            </a:r>
            <a:r>
              <a:rPr lang="ru-RU" sz="2400" b="1" u="none" strike="noStrike" dirty="0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 </a:t>
            </a:r>
            <a:r>
              <a:rPr lang="ru-RU" sz="2400" b="1" u="none" strike="noStrike" dirty="0" err="1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päris</a:t>
            </a:r>
            <a:r>
              <a:rPr lang="ru-RU" sz="2400" b="1" u="none" strike="noStrike" dirty="0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 </a:t>
            </a:r>
            <a:r>
              <a:rPr lang="ru-RU" sz="2400" b="1" u="none" strike="noStrike" dirty="0" err="1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inimesed</a:t>
            </a:r>
            <a:r>
              <a:rPr lang="ru-RU" sz="2400" b="1" u="none" strike="noStrike" dirty="0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 „</a:t>
            </a:r>
            <a:r>
              <a:rPr lang="ru-RU" sz="2400" b="1" u="none" strike="noStrike" dirty="0" err="1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ütlevad</a:t>
            </a:r>
            <a:r>
              <a:rPr lang="ru-RU" sz="2400" b="1" u="none" strike="noStrike" dirty="0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” </a:t>
            </a:r>
            <a:r>
              <a:rPr lang="ru-RU" sz="2400" b="1" u="none" strike="noStrike" dirty="0" err="1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midagi</a:t>
            </a:r>
            <a:r>
              <a:rPr lang="ru-RU" sz="2400" b="1" u="none" strike="noStrike" dirty="0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, </a:t>
            </a:r>
            <a:r>
              <a:rPr lang="ru-RU" sz="2400" b="1" u="none" strike="noStrike" dirty="0" err="1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mida</a:t>
            </a:r>
            <a:r>
              <a:rPr lang="ru-RU" sz="2400" b="1" u="none" strike="noStrike" dirty="0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 </a:t>
            </a:r>
            <a:r>
              <a:rPr lang="ru-RU" sz="2400" b="1" u="none" strike="noStrike" dirty="0" err="1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nad</a:t>
            </a:r>
            <a:r>
              <a:rPr lang="ru-RU" sz="2400" b="1" u="none" strike="noStrike" dirty="0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 </a:t>
            </a:r>
            <a:r>
              <a:rPr lang="ru-RU" sz="2400" b="1" u="none" strike="noStrike" dirty="0" err="1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tegelikult</a:t>
            </a:r>
            <a:r>
              <a:rPr lang="ru-RU" sz="2400" b="1" u="none" strike="noStrike" dirty="0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 </a:t>
            </a:r>
            <a:r>
              <a:rPr lang="ru-RU" sz="2400" b="1" u="none" strike="noStrike" dirty="0" err="1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öelnud</a:t>
            </a:r>
            <a:r>
              <a:rPr lang="ru-RU" sz="2400" b="1" u="none" strike="noStrike" dirty="0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 </a:t>
            </a:r>
            <a:r>
              <a:rPr lang="ru-RU" sz="2400" b="1" u="none" strike="noStrike" dirty="0" err="1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ei</a:t>
            </a:r>
            <a:r>
              <a:rPr lang="ru-RU" sz="2400" b="1" u="none" strike="noStrike" dirty="0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 </a:t>
            </a:r>
            <a:r>
              <a:rPr lang="ru-RU" sz="2400" b="1" u="none" strike="noStrike" dirty="0" err="1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ole</a:t>
            </a:r>
            <a:endParaRPr lang="ru-RU" sz="2400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defTabSz="457200">
              <a:lnSpc>
                <a:spcPct val="107000"/>
              </a:lnSpc>
              <a:spcBef>
                <a:spcPts val="1191"/>
              </a:spcBef>
              <a:spcAft>
                <a:spcPts val="992"/>
              </a:spcAft>
              <a:tabLst>
                <a:tab pos="457200" algn="l"/>
              </a:tabLst>
            </a:pPr>
            <a:r>
              <a:rPr lang="ru-RU" sz="2400" b="1" u="none" strike="noStrike" dirty="0" err="1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Näide</a:t>
            </a:r>
            <a:r>
              <a:rPr lang="ru-RU" sz="2400" b="1" u="none" strike="noStrike" dirty="0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: </a:t>
            </a:r>
            <a:r>
              <a:rPr lang="ru-RU" sz="2400" b="1" u="none" strike="noStrike" dirty="0" err="1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poliitiku</a:t>
            </a:r>
            <a:r>
              <a:rPr lang="ru-RU" sz="2400" b="1" u="none" strike="noStrike" dirty="0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 „</a:t>
            </a:r>
            <a:r>
              <a:rPr lang="ru-RU" sz="2400" b="1" u="none" strike="noStrike" dirty="0" err="1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video</a:t>
            </a:r>
            <a:r>
              <a:rPr lang="ru-RU" sz="2400" b="1" u="none" strike="noStrike" dirty="0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”, </a:t>
            </a:r>
            <a:r>
              <a:rPr lang="ru-RU" sz="2400" b="1" u="none" strike="noStrike" dirty="0" err="1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kus</a:t>
            </a:r>
            <a:r>
              <a:rPr lang="ru-RU" sz="2400" b="1" u="none" strike="noStrike" dirty="0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 </a:t>
            </a:r>
            <a:r>
              <a:rPr lang="ru-RU" sz="2400" b="1" u="none" strike="noStrike" dirty="0" err="1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deepfake’i</a:t>
            </a:r>
            <a:r>
              <a:rPr lang="ru-RU" sz="2400" b="1" u="none" strike="noStrike" dirty="0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 </a:t>
            </a:r>
            <a:r>
              <a:rPr lang="ru-RU" sz="2400" b="1" u="none" strike="noStrike" dirty="0" err="1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abil</a:t>
            </a:r>
            <a:r>
              <a:rPr lang="ru-RU" sz="2400" b="1" u="none" strike="noStrike" dirty="0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 </a:t>
            </a:r>
            <a:r>
              <a:rPr lang="ru-RU" sz="2400" b="1" u="none" strike="noStrike" dirty="0" err="1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pannakse</a:t>
            </a:r>
            <a:r>
              <a:rPr lang="ru-RU" sz="2400" b="1" u="none" strike="noStrike" dirty="0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 </a:t>
            </a:r>
            <a:r>
              <a:rPr lang="ru-RU" sz="2400" b="1" u="none" strike="noStrike" dirty="0" err="1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talle</a:t>
            </a:r>
            <a:r>
              <a:rPr lang="ru-RU" sz="2400" b="1" u="none" strike="noStrike" dirty="0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 </a:t>
            </a:r>
            <a:r>
              <a:rPr lang="ru-RU" sz="2400" b="1" u="none" strike="noStrike" dirty="0" err="1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suhu</a:t>
            </a:r>
            <a:r>
              <a:rPr lang="ru-RU" sz="2400" b="1" u="none" strike="noStrike" dirty="0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 </a:t>
            </a:r>
            <a:r>
              <a:rPr lang="ru-RU" sz="2400" b="1" u="none" strike="noStrike" dirty="0" err="1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sõnu</a:t>
            </a:r>
            <a:r>
              <a:rPr lang="ru-RU" sz="2400" b="1" u="none" strike="noStrike" dirty="0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, </a:t>
            </a:r>
            <a:r>
              <a:rPr lang="ru-RU" sz="2400" b="1" u="none" strike="noStrike" dirty="0" err="1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mida</a:t>
            </a:r>
            <a:r>
              <a:rPr lang="ru-RU" sz="2400" b="1" u="none" strike="noStrike" dirty="0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 </a:t>
            </a:r>
            <a:r>
              <a:rPr lang="ru-RU" sz="2400" b="1" u="none" strike="noStrike" dirty="0" err="1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ta</a:t>
            </a:r>
            <a:r>
              <a:rPr lang="ru-RU" sz="2400" b="1" u="none" strike="noStrike" dirty="0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 </a:t>
            </a:r>
            <a:r>
              <a:rPr lang="ru-RU" sz="2400" b="1" u="none" strike="noStrike" dirty="0" err="1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pole</a:t>
            </a:r>
            <a:r>
              <a:rPr lang="ru-RU" sz="2400" b="1" u="none" strike="noStrike" dirty="0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 </a:t>
            </a:r>
            <a:r>
              <a:rPr lang="ru-RU" sz="2400" b="1" u="none" strike="noStrike" dirty="0" err="1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lausunud</a:t>
            </a:r>
            <a:r>
              <a:rPr lang="ru-RU" sz="2400" b="1" u="none" strike="noStrike" dirty="0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, </a:t>
            </a:r>
            <a:r>
              <a:rPr lang="ru-RU" sz="2400" b="1" u="none" strike="noStrike" dirty="0" err="1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ja</a:t>
            </a:r>
            <a:r>
              <a:rPr lang="ru-RU" sz="2400" b="1" u="none" strike="noStrike" dirty="0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 </a:t>
            </a:r>
            <a:r>
              <a:rPr lang="ru-RU" sz="2400" b="1" u="none" strike="noStrike" dirty="0" err="1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seda</a:t>
            </a:r>
            <a:r>
              <a:rPr lang="ru-RU" sz="2400" b="1" u="none" strike="noStrike" dirty="0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 </a:t>
            </a:r>
            <a:r>
              <a:rPr lang="ru-RU" sz="2400" b="1" u="none" strike="noStrike" dirty="0" err="1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levitatakse</a:t>
            </a:r>
            <a:r>
              <a:rPr lang="ru-RU" sz="2400" b="1" u="none" strike="noStrike" dirty="0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 </a:t>
            </a:r>
            <a:r>
              <a:rPr lang="ru-RU" sz="2400" b="1" u="none" strike="noStrike" dirty="0" err="1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skandaalina</a:t>
            </a:r>
            <a:r>
              <a:rPr lang="ru-RU" sz="2400" b="1" u="none" strike="noStrike" dirty="0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 </a:t>
            </a:r>
            <a:r>
              <a:rPr lang="ru-RU" sz="2400" b="1" u="none" strike="noStrike" dirty="0" err="1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inimeste</a:t>
            </a:r>
            <a:r>
              <a:rPr lang="ru-RU" sz="2400" b="1" u="none" strike="noStrike" dirty="0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 </a:t>
            </a:r>
            <a:r>
              <a:rPr lang="ru-RU" sz="2400" b="1" u="none" strike="noStrike" dirty="0" err="1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arvamuse</a:t>
            </a:r>
            <a:r>
              <a:rPr lang="ru-RU" sz="2400" b="1" u="none" strike="noStrike" dirty="0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 </a:t>
            </a:r>
            <a:r>
              <a:rPr lang="ru-RU" sz="2400" b="1" u="none" strike="noStrike" dirty="0" err="1" smtClean="0">
                <a:solidFill>
                  <a:schemeClr val="lt1"/>
                </a:solidFill>
                <a:effectLst/>
                <a:uFillTx/>
                <a:latin typeface="Arial"/>
                <a:ea typeface="Calibri"/>
              </a:rPr>
              <a:t>mõjutamiseks</a:t>
            </a:r>
            <a:endParaRPr lang="ru-RU" sz="3200" b="0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TextBox 2"/>
          <p:cNvSpPr/>
          <p:nvPr/>
        </p:nvSpPr>
        <p:spPr>
          <a:xfrm>
            <a:off x="1147680" y="1409040"/>
            <a:ext cx="10271160" cy="798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defTabSz="457200">
              <a:lnSpc>
                <a:spcPct val="107000"/>
              </a:lnSpc>
              <a:spcAft>
                <a:spcPts val="799"/>
              </a:spcAft>
            </a:pPr>
            <a:r>
              <a:rPr lang="ru-RU" sz="1000" b="0" u="none" strike="noStrike">
                <a:solidFill>
                  <a:schemeClr val="lt1"/>
                </a:solidFill>
                <a:effectLst/>
                <a:uFillTx/>
                <a:latin typeface="Century Gothic"/>
                <a:ea typeface="Calibri"/>
              </a:rPr>
              <a:t> </a:t>
            </a:r>
            <a:endParaRPr lang="ru-RU" sz="10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defTabSz="457200">
              <a:lnSpc>
                <a:spcPct val="107000"/>
              </a:lnSpc>
              <a:spcBef>
                <a:spcPts val="1191"/>
              </a:spcBef>
              <a:spcAft>
                <a:spcPts val="992"/>
              </a:spcAft>
            </a:pPr>
            <a:endParaRPr lang="ru-RU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227" name="Прямоугольник 226"/>
          <p:cNvSpPr/>
          <p:nvPr/>
        </p:nvSpPr>
        <p:spPr>
          <a:xfrm>
            <a:off x="623392" y="620688"/>
            <a:ext cx="10380616" cy="615407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ru-RU" b="1" u="none" strike="noStrike" dirty="0" err="1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Peatu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ja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ära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reageeri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emotsioonide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peal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:</a:t>
            </a:r>
            <a:r>
              <a:rPr lang="ru-RU" sz="2400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kui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uudis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tekitab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hirmu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või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viha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,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siis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on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see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põhjus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kontrollida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,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mitte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kohe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uskuda</a:t>
            </a:r>
            <a:endParaRPr lang="ru-RU" b="1" u="none" strike="noStrike" dirty="0" smtClean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lang="ru-RU" b="1" u="none" strike="noStrike" dirty="0" smtClean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b="1" u="none" strike="noStrike" dirty="0" err="1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Vaata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, KES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seda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avaldab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: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ära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usalda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anonüümseid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kanaleid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,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tundmatuid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blogisid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või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lehti</a:t>
            </a:r>
            <a:endParaRPr lang="ru-RU" b="1" u="none" strike="noStrike" dirty="0" smtClean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lang="ru-RU" b="1" u="none" strike="noStrike" dirty="0" smtClean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b="1" u="none" strike="noStrike" dirty="0" err="1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Võrdle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vähemalt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kahe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teise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allikaga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: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kui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uudis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on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tõesti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oluline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,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ei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kajasta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seda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ainult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üks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koht</a:t>
            </a:r>
            <a:endParaRPr lang="ru-RU" b="1" u="none" strike="noStrike" dirty="0" smtClean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lang="ru-RU" b="1" u="none" strike="noStrike" dirty="0" smtClean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b="1" u="none" strike="noStrike" dirty="0" err="1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Loe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sisu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: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klikipealkirjad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moonutavad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meelega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sisu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et-EE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-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tekstis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võib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olla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hoopis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midagi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muud</a:t>
            </a:r>
            <a:endParaRPr lang="ru-RU" b="1" u="none" strike="noStrike" dirty="0" smtClean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lang="ru-RU" b="1" u="none" strike="noStrike" dirty="0" smtClean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b="1" u="none" strike="noStrike" dirty="0" err="1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Küsi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endalt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,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kellele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see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on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kasulik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: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manipulatsioonil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on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peaaegu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alati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eesmärk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et-EE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-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tekitada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reaktsiooni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,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muuta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arvamust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,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külvata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hirmu</a:t>
            </a:r>
            <a:endParaRPr lang="ru-RU" b="1" u="none" strike="noStrike" dirty="0" smtClean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lang="ru-RU" b="1" u="none" strike="noStrike" dirty="0" smtClean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b="1" u="none" strike="noStrike" dirty="0" err="1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Kahtle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liiga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lihtsates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selgitustes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: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väljendid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„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kõik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varjavad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tõde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” </a:t>
            </a:r>
          </a:p>
          <a:p>
            <a:pPr>
              <a:lnSpc>
                <a:spcPct val="100000"/>
              </a:lnSpc>
            </a:pPr>
            <a:endParaRPr lang="ru-RU" b="1" u="none" strike="noStrike" dirty="0" smtClean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b="1" u="none" strike="noStrike" dirty="0" err="1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Ära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jaga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infot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kohe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edasi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: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kontrolli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enne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,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kui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kahtled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,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on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parem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mitte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jagada</a:t>
            </a:r>
            <a:endParaRPr lang="ru-RU" b="1" u="none" strike="noStrike" dirty="0" smtClean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lang="ru-RU" b="1" u="none" strike="noStrike" dirty="0" smtClean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b="1" u="none" strike="noStrike" dirty="0" err="1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Pea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meeles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,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et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ka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video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võib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olla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võltsitud</a:t>
            </a:r>
            <a:endParaRPr lang="ru-RU" b="1" u="none" strike="noStrike" dirty="0" smtClean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lang="ru-RU" b="1" u="none" strike="noStrike" dirty="0" smtClean="0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b="1" u="none" strike="noStrike" dirty="0" err="1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Hoia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kriitilist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highlight>
                  <a:srgbClr val="FF4000"/>
                </a:highlight>
                <a:uFillTx/>
                <a:latin typeface="Arial"/>
              </a:rPr>
              <a:t>mõtlemist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.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Parim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filter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manipulatsioonide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vastu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on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sinu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oskus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mõelda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ja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küsimusi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r>
              <a:rPr lang="ru-RU" b="1" u="none" strike="noStrike" dirty="0" err="1" smtClean="0">
                <a:solidFill>
                  <a:srgbClr val="FFFFFF"/>
                </a:solidFill>
                <a:effectLst/>
                <a:uFillTx/>
                <a:latin typeface="Arial"/>
              </a:rPr>
              <a:t>esitada</a:t>
            </a:r>
            <a:r>
              <a:rPr lang="ru-RU" b="1" u="none" strike="noStrike" dirty="0" smtClean="0">
                <a:solidFill>
                  <a:srgbClr val="FFFFFF"/>
                </a:solidFill>
                <a:effectLst/>
                <a:uFillTx/>
                <a:latin typeface="Arial"/>
              </a:rPr>
              <a:t>.</a:t>
            </a:r>
          </a:p>
          <a:p>
            <a:pPr>
              <a:lnSpc>
                <a:spcPct val="100000"/>
              </a:lnSpc>
            </a:pPr>
            <a:endParaRPr lang="ru-RU" sz="1000" b="1" u="none" strike="noStrike" dirty="0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rgbClr val="000000"/>
      </a:dk1>
      <a:lt1>
        <a:srgbClr val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lumMod val="110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  <a:tileRect/>
        </a:gradFill>
      </a:fillStyleLst>
      <a:lnStyleLst>
        <a:ln w="9525" cap="rnd" cmpd="sng" algn="ctr">
          <a:prstDash val="solid"/>
        </a:ln>
        <a:ln w="19050" cap="rnd" cmpd="sng" algn="ctr">
          <a:prstDash val="solid"/>
        </a:ln>
        <a:ln w="28575" cap="rnd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97000"/>
                <a:lumMod val="124000"/>
              </a:schemeClr>
            </a:gs>
            <a:gs pos="100000">
              <a:schemeClr val="phClr">
                <a:tint val="96000"/>
                <a:shade val="88000"/>
                <a:lumMod val="76000"/>
              </a:schemeClr>
            </a:gs>
          </a:gsLst>
          <a:path path="circle">
            <a:fillToRect l="45000" t="65000" r="125000" b="100000"/>
          </a:path>
          <a:tileRect/>
        </a:gradFill>
        <a:blipFill rotWithShape="1">
          <a:blip xmlns:r="http://schemas.openxmlformats.org/officeDocument/2006/relationships" r:embed="rId1"/>
          <a:srcRect/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1488</TotalTime>
  <Words>776</Words>
  <Application>Microsoft Office PowerPoint</Application>
  <PresentationFormat>Произвольный</PresentationFormat>
  <Paragraphs>79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Ion</vt:lpstr>
      <vt:lpstr>Media- ja infomanipulatsioonid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Media- ja infomanipulatsioonid </dc:title>
  <dc:subject/>
  <dc:creator>Varvara Kuznetsova</dc:creator>
  <dc:description/>
  <cp:lastModifiedBy>Basil</cp:lastModifiedBy>
  <cp:revision>45</cp:revision>
  <dcterms:created xsi:type="dcterms:W3CDTF">2025-02-14T13:24:47Z</dcterms:created>
  <dcterms:modified xsi:type="dcterms:W3CDTF">2026-06-07T15:33:18Z</dcterms:modified>
  <dc:language>et-EE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Widescreen</vt:lpwstr>
  </property>
  <property fmtid="{D5CDD505-2E9C-101B-9397-08002B2CF9AE}" pid="3" name="Slides">
    <vt:i4>15</vt:i4>
  </property>
</Properties>
</file>